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4"/>
  </p:sldMasterIdLst>
  <p:notesMasterIdLst>
    <p:notesMasterId r:id="rId6"/>
  </p:notesMasterIdLst>
  <p:handoutMasterIdLst>
    <p:handoutMasterId r:id="rId7"/>
  </p:handoutMasterIdLst>
  <p:sldIdLst>
    <p:sldId id="258" r:id="rId5"/>
  </p:sldIdLst>
  <p:sldSz cx="32918400" cy="24106188"/>
  <p:notesSz cx="7010400" cy="9296400"/>
  <p:embeddedFontLst>
    <p:embeddedFont>
      <p:font typeface="ＭＳ Ｐゴシック" panose="020B0600070205080204" pitchFamily="34" charset="-128"/>
      <p:regular r:id="rId8"/>
    </p:embeddedFont>
    <p:embeddedFont>
      <p:font typeface="Cambria Math" panose="02040503050406030204" pitchFamily="18" charset="0"/>
      <p:regular r:id="rId9"/>
    </p:embeddedFont>
    <p:embeddedFont>
      <p:font typeface="Nunito" pitchFamily="2" charset="0"/>
      <p:regular r:id="rId10"/>
      <p:bold r:id="rId11"/>
      <p:italic r:id="rId12"/>
      <p:boldItalic r:id="rId13"/>
    </p:embeddedFont>
    <p:embeddedFont>
      <p:font typeface="Open Sans" panose="020B0606030504020204" pitchFamily="34" charset="0"/>
      <p:regular r:id="rId14"/>
      <p:bold r:id="rId15"/>
      <p:italic r:id="rId16"/>
      <p:boldItalic r:id="rId17"/>
    </p:embeddedFont>
    <p:embeddedFont>
      <p:font typeface="Segoe UI Bold" panose="020B0802040204020203" pitchFamily="34" charset="0"/>
      <p:regular r:id="rId18"/>
      <p:bold r:id="rId19"/>
      <p:italic r:id="rId20"/>
      <p:boldItalic r:id="rId21"/>
    </p:embeddedFont>
  </p:embeddedFontLst>
  <p:custDataLst>
    <p:tags r:id="rId22"/>
  </p:custDataLst>
  <p:defaultTextStyle>
    <a:defPPr>
      <a:defRPr lang="en-US"/>
    </a:defPPr>
    <a:lvl1pPr marL="0" algn="l" defTabSz="2063642" rtl="0" eaLnBrk="1" latinLnBrk="0" hangingPunct="1">
      <a:defRPr sz="4066" kern="1200">
        <a:solidFill>
          <a:schemeClr val="tx1"/>
        </a:solidFill>
        <a:latin typeface="+mn-lt"/>
        <a:ea typeface="+mn-ea"/>
        <a:cs typeface="+mn-cs"/>
      </a:defRPr>
    </a:lvl1pPr>
    <a:lvl2pPr marL="1031821" algn="l" defTabSz="2063642" rtl="0" eaLnBrk="1" latinLnBrk="0" hangingPunct="1">
      <a:defRPr sz="4066" kern="1200">
        <a:solidFill>
          <a:schemeClr val="tx1"/>
        </a:solidFill>
        <a:latin typeface="+mn-lt"/>
        <a:ea typeface="+mn-ea"/>
        <a:cs typeface="+mn-cs"/>
      </a:defRPr>
    </a:lvl2pPr>
    <a:lvl3pPr marL="2063642" algn="l" defTabSz="2063642" rtl="0" eaLnBrk="1" latinLnBrk="0" hangingPunct="1">
      <a:defRPr sz="4066" kern="1200">
        <a:solidFill>
          <a:schemeClr val="tx1"/>
        </a:solidFill>
        <a:latin typeface="+mn-lt"/>
        <a:ea typeface="+mn-ea"/>
        <a:cs typeface="+mn-cs"/>
      </a:defRPr>
    </a:lvl3pPr>
    <a:lvl4pPr marL="3095463" algn="l" defTabSz="2063642" rtl="0" eaLnBrk="1" latinLnBrk="0" hangingPunct="1">
      <a:defRPr sz="4066" kern="1200">
        <a:solidFill>
          <a:schemeClr val="tx1"/>
        </a:solidFill>
        <a:latin typeface="+mn-lt"/>
        <a:ea typeface="+mn-ea"/>
        <a:cs typeface="+mn-cs"/>
      </a:defRPr>
    </a:lvl4pPr>
    <a:lvl5pPr marL="4127287" algn="l" defTabSz="2063642" rtl="0" eaLnBrk="1" latinLnBrk="0" hangingPunct="1">
      <a:defRPr sz="4066" kern="1200">
        <a:solidFill>
          <a:schemeClr val="tx1"/>
        </a:solidFill>
        <a:latin typeface="+mn-lt"/>
        <a:ea typeface="+mn-ea"/>
        <a:cs typeface="+mn-cs"/>
      </a:defRPr>
    </a:lvl5pPr>
    <a:lvl6pPr marL="5159108" algn="l" defTabSz="2063642" rtl="0" eaLnBrk="1" latinLnBrk="0" hangingPunct="1">
      <a:defRPr sz="4066" kern="1200">
        <a:solidFill>
          <a:schemeClr val="tx1"/>
        </a:solidFill>
        <a:latin typeface="+mn-lt"/>
        <a:ea typeface="+mn-ea"/>
        <a:cs typeface="+mn-cs"/>
      </a:defRPr>
    </a:lvl6pPr>
    <a:lvl7pPr marL="6190930" algn="l" defTabSz="2063642" rtl="0" eaLnBrk="1" latinLnBrk="0" hangingPunct="1">
      <a:defRPr sz="4066" kern="1200">
        <a:solidFill>
          <a:schemeClr val="tx1"/>
        </a:solidFill>
        <a:latin typeface="+mn-lt"/>
        <a:ea typeface="+mn-ea"/>
        <a:cs typeface="+mn-cs"/>
      </a:defRPr>
    </a:lvl7pPr>
    <a:lvl8pPr marL="7222751" algn="l" defTabSz="2063642" rtl="0" eaLnBrk="1" latinLnBrk="0" hangingPunct="1">
      <a:defRPr sz="4066" kern="1200">
        <a:solidFill>
          <a:schemeClr val="tx1"/>
        </a:solidFill>
        <a:latin typeface="+mn-lt"/>
        <a:ea typeface="+mn-ea"/>
        <a:cs typeface="+mn-cs"/>
      </a:defRPr>
    </a:lvl8pPr>
    <a:lvl9pPr marL="8254572" algn="l" defTabSz="2063642" rtl="0" eaLnBrk="1" latinLnBrk="0" hangingPunct="1">
      <a:defRPr sz="406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6" userDrawn="1">
          <p15:clr>
            <a:srgbClr val="A4A3A4"/>
          </p15:clr>
        </p15:guide>
        <p15:guide id="2" pos="168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1E1E"/>
    <a:srgbClr val="505050"/>
    <a:srgbClr val="CB3B63"/>
    <a:srgbClr val="4B4B4B"/>
    <a:srgbClr val="DCDCDC"/>
    <a:srgbClr val="C8C8C8"/>
    <a:srgbClr val="353535"/>
    <a:srgbClr val="51253A"/>
    <a:srgbClr val="03495C"/>
    <a:srgbClr val="ECE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6F4FF-A3C5-1A10-6A2E-6C0CC6664B42}" v="337" dt="2024-04-23T22:23:37.116"/>
    <p1510:client id="{0C8C8BF8-9A6F-2BA1-8DE0-B8497BB0A62F}" v="1011" dt="2024-04-23T23:22:40.581"/>
    <p1510:client id="{0FD6ACDB-D43C-4C55-9B79-08E320A31317}" v="129" dt="2024-04-23T17:42:57.151"/>
    <p1510:client id="{5895696E-4744-B774-9E0B-2CE263D52961}" v="15" dt="2024-04-24T00:56:49.830"/>
    <p1510:client id="{64A09956-D01A-5720-A2D4-7BBC9F330F45}" v="3410" dt="2024-04-23T22:25:47.482"/>
    <p1510:client id="{9009A630-B668-87CC-DE76-D94E8EBBA44C}" v="850" dt="2024-04-23T23:34:29.160"/>
    <p1510:client id="{9BB97A6A-4FCF-52B6-24C4-ED0994CA8122}" v="2" dt="2024-04-23T22:33:31.331"/>
    <p1510:client id="{9BF4638D-E7A6-87AA-5FEB-9BD0CAE0BB7F}" v="19" dt="2024-04-23T23:30:00.897"/>
    <p1510:client id="{A8E7D846-1150-E717-D4A1-6364B2723BC3}" v="1179" dt="2024-04-24T02:30:43.438"/>
    <p1510:client id="{C3491A26-D8FB-A1DF-90F7-6FF7E412D07E}" v="30" dt="2024-04-23T21:43:50.628"/>
    <p1510:client id="{CF3CFE6B-0BDA-225A-6A3F-AF0E53B5B292}" v="412" dt="2024-04-23T21:48:52.103"/>
    <p1510:client id="{D802491E-BDED-7B99-9958-77D659EB81B2}" v="30" dt="2024-04-23T22:25:56.534"/>
    <p1510:client id="{DCB63F19-C030-8943-8DE9-E875719E7E75}" v="4176" dt="2024-04-24T01:28:20.183"/>
    <p1510:client id="{E0C291A4-B332-CBAB-0DD7-67DE64205870}" v="186" vWet="188" dt="2024-04-23T22:42:29.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006"/>
        <p:guide pos="1680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14.fntdata"/><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presProps" Target="presProp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ags" Target="tags/tag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smtId="4294967295"/>
            </a:defPPr>
            <a:lvl1pPr algn="r">
              <a:defRPr sz="1200"/>
            </a:lvl1pPr>
          </a:lstStyle>
          <a:p>
            <a:fld id="{302F586B-0015-43FB-918D-31E1A09780E3}" type="datetimeFigureOut">
              <a:rPr lang="en-US" smtClean="0"/>
              <a:t>4/23/2024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smtId="4294967295"/>
            </a:defPPr>
            <a:lvl1pPr algn="r">
              <a:defRPr sz="1200"/>
            </a:lvl1pPr>
          </a:lstStyle>
          <a:p>
            <a:fld id="{7CEAF96C-0DD1-4DCA-AB4B-687076CBD6E7}" type="datetimeFigureOut">
              <a:rPr lang="en-US" smtClean="0"/>
              <a:t>4/23/2024</a:t>
            </a:fld>
            <a:endParaRPr lang="en-US"/>
          </a:p>
        </p:txBody>
      </p:sp>
      <p:sp>
        <p:nvSpPr>
          <p:cNvPr id="4" name="Slide Image Placeholder 3"/>
          <p:cNvSpPr>
            <a:spLocks noGrp="1" noRot="1" noChangeAspect="1"/>
          </p:cNvSpPr>
          <p:nvPr>
            <p:ph type="sldImg" idx="2"/>
          </p:nvPr>
        </p:nvSpPr>
        <p:spPr>
          <a:xfrm>
            <a:off x="1125538" y="696913"/>
            <a:ext cx="4759325"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smtId="4294967295"/>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502341" rtl="0" eaLnBrk="1" latinLnBrk="0" hangingPunct="1">
      <a:defRPr sz="659" kern="1200">
        <a:solidFill>
          <a:schemeClr val="tx1"/>
        </a:solidFill>
        <a:latin typeface="+mn-lt"/>
        <a:ea typeface="+mn-ea"/>
        <a:cs typeface="+mn-cs"/>
      </a:defRPr>
    </a:lvl1pPr>
    <a:lvl2pPr marL="251170" algn="l" defTabSz="502341" rtl="0" eaLnBrk="1" latinLnBrk="0" hangingPunct="1">
      <a:defRPr sz="659" kern="1200">
        <a:solidFill>
          <a:schemeClr val="tx1"/>
        </a:solidFill>
        <a:latin typeface="+mn-lt"/>
        <a:ea typeface="+mn-ea"/>
        <a:cs typeface="+mn-cs"/>
      </a:defRPr>
    </a:lvl2pPr>
    <a:lvl3pPr marL="502341" algn="l" defTabSz="502341" rtl="0" eaLnBrk="1" latinLnBrk="0" hangingPunct="1">
      <a:defRPr sz="659" kern="1200">
        <a:solidFill>
          <a:schemeClr val="tx1"/>
        </a:solidFill>
        <a:latin typeface="+mn-lt"/>
        <a:ea typeface="+mn-ea"/>
        <a:cs typeface="+mn-cs"/>
      </a:defRPr>
    </a:lvl3pPr>
    <a:lvl4pPr marL="753512" algn="l" defTabSz="502341" rtl="0" eaLnBrk="1" latinLnBrk="0" hangingPunct="1">
      <a:defRPr sz="659" kern="1200">
        <a:solidFill>
          <a:schemeClr val="tx1"/>
        </a:solidFill>
        <a:latin typeface="+mn-lt"/>
        <a:ea typeface="+mn-ea"/>
        <a:cs typeface="+mn-cs"/>
      </a:defRPr>
    </a:lvl4pPr>
    <a:lvl5pPr marL="1004683" algn="l" defTabSz="502341" rtl="0" eaLnBrk="1" latinLnBrk="0" hangingPunct="1">
      <a:defRPr sz="659" kern="1200">
        <a:solidFill>
          <a:schemeClr val="tx1"/>
        </a:solidFill>
        <a:latin typeface="+mn-lt"/>
        <a:ea typeface="+mn-ea"/>
        <a:cs typeface="+mn-cs"/>
      </a:defRPr>
    </a:lvl5pPr>
    <a:lvl6pPr marL="1255854" algn="l" defTabSz="502341" rtl="0" eaLnBrk="1" latinLnBrk="0" hangingPunct="1">
      <a:defRPr sz="659" kern="1200">
        <a:solidFill>
          <a:schemeClr val="tx1"/>
        </a:solidFill>
        <a:latin typeface="+mn-lt"/>
        <a:ea typeface="+mn-ea"/>
        <a:cs typeface="+mn-cs"/>
      </a:defRPr>
    </a:lvl6pPr>
    <a:lvl7pPr marL="1507025" algn="l" defTabSz="502341" rtl="0" eaLnBrk="1" latinLnBrk="0" hangingPunct="1">
      <a:defRPr sz="659" kern="1200">
        <a:solidFill>
          <a:schemeClr val="tx1"/>
        </a:solidFill>
        <a:latin typeface="+mn-lt"/>
        <a:ea typeface="+mn-ea"/>
        <a:cs typeface="+mn-cs"/>
      </a:defRPr>
    </a:lvl7pPr>
    <a:lvl8pPr marL="1758196" algn="l" defTabSz="502341" rtl="0" eaLnBrk="1" latinLnBrk="0" hangingPunct="1">
      <a:defRPr sz="659" kern="1200">
        <a:solidFill>
          <a:schemeClr val="tx1"/>
        </a:solidFill>
        <a:latin typeface="+mn-lt"/>
        <a:ea typeface="+mn-ea"/>
        <a:cs typeface="+mn-cs"/>
      </a:defRPr>
    </a:lvl8pPr>
    <a:lvl9pPr marL="2009366" algn="l" defTabSz="502341" rtl="0" eaLnBrk="1" latinLnBrk="0" hangingPunct="1">
      <a:defRPr sz="65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25538" y="696913"/>
            <a:ext cx="4759325" cy="3486150"/>
          </a:xfrm>
        </p:spPr>
      </p:sp>
      <p:sp>
        <p:nvSpPr>
          <p:cNvPr id="3" name="Notes Placeholder 2"/>
          <p:cNvSpPr>
            <a:spLocks noGrp="1"/>
          </p:cNvSpPr>
          <p:nvPr>
            <p:ph type="body" idx="1"/>
          </p:nvPr>
        </p:nvSpPr>
        <p:spPr/>
        <p:txBody>
          <a:bodyPr/>
          <a:lstStyle>
            <a:defPPr>
              <a:defRPr kern="1200" smtId="4294967295"/>
            </a:defPPr>
          </a:lstStyle>
          <a:p>
            <a:endParaRPr lang="en-US"/>
          </a:p>
        </p:txBody>
      </p:sp>
      <p:sp>
        <p:nvSpPr>
          <p:cNvPr id="4" name="Slide Number Placeholder 3"/>
          <p:cNvSpPr>
            <a:spLocks noGrp="1"/>
          </p:cNvSpPr>
          <p:nvPr>
            <p:ph type="sldNum" sz="quarter" idx="10"/>
          </p:nvPr>
        </p:nvSpPr>
        <p:spPr/>
        <p:txBody>
          <a:bodyPr/>
          <a:lstStyle>
            <a:defPPr>
              <a:defRPr kern="1200" smtId="4294967295"/>
            </a:defPPr>
          </a:lstStyle>
          <a:p>
            <a:fld id="{39DA5243-CE1B-4274-BAA7-73DD5174F0FC}" type="slidenum">
              <a:rPr lang="en-US" smtClean="0"/>
              <a:t>2</a:t>
            </a:fld>
            <a:endParaRPr lang="en-US"/>
          </a:p>
        </p:txBody>
      </p:sp>
    </p:spTree>
    <p:extLst>
      <p:ext uri="{BB962C8B-B14F-4D97-AF65-F5344CB8AC3E}">
        <p14:creationId xmlns:p14="http://schemas.microsoft.com/office/powerpoint/2010/main" val="4212713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28073" y="172637"/>
            <a:ext cx="32946473" cy="2134402"/>
          </a:xfrm>
        </p:spPr>
        <p:txBody>
          <a:bodyPr>
            <a:noAutofit/>
          </a:bodyPr>
          <a:lstStyle>
            <a:defPPr>
              <a:defRPr kern="1200" smtId="4294967295"/>
            </a:defPPr>
            <a:lvl1pPr marL="0" marR="0" indent="0" algn="ctr" defTabSz="1381554" rtl="0" eaLnBrk="1" fontAlgn="auto" latinLnBrk="0" hangingPunct="1">
              <a:lnSpc>
                <a:spcPct val="100000"/>
              </a:lnSpc>
              <a:spcBef>
                <a:spcPts val="551"/>
              </a:spcBef>
              <a:spcAft>
                <a:spcPct val="0"/>
              </a:spcAft>
              <a:buClrTx/>
              <a:buSzTx/>
              <a:buFontTx/>
              <a:buNone/>
              <a:defRPr sz="2240" baseline="0">
                <a:solidFill>
                  <a:schemeClr val="tx2">
                    <a:lumMod val="50000"/>
                  </a:schemeClr>
                </a:solidFill>
                <a:latin typeface="Arial" pitchFamily="34" charset="0"/>
                <a:cs typeface="Arial" pitchFamily="34" charset="0"/>
              </a:defRPr>
            </a:lvl1pPr>
            <a:lvl2pPr marL="690777" indent="0">
              <a:buFontTx/>
              <a:buNone/>
              <a:defRPr/>
            </a:lvl2pPr>
            <a:lvl3pPr marL="1381554" indent="0">
              <a:buFontTx/>
              <a:buNone/>
              <a:defRPr/>
            </a:lvl3pPr>
            <a:lvl4pPr marL="2072332" indent="0">
              <a:buFontTx/>
              <a:buNone/>
              <a:defRPr/>
            </a:lvl4pPr>
            <a:lvl5pPr marL="2763109" indent="0">
              <a:buFontTx/>
              <a:buNone/>
              <a:defRPr/>
            </a:lvl5pPr>
          </a:lstStyle>
          <a:p>
            <a:pPr marL="0" marR="0" lvl="0" indent="0" algn="ctr" defTabSz="1381554"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28073" y="1949770"/>
            <a:ext cx="32946473" cy="1240760"/>
          </a:xfrm>
        </p:spPr>
        <p:txBody>
          <a:bodyPr>
            <a:noAutofit/>
          </a:bodyPr>
          <a:lstStyle>
            <a:defPPr>
              <a:defRPr kern="1200" smtId="4294967295"/>
            </a:defPPr>
            <a:lvl1pPr marL="0" marR="0" indent="0" algn="ctr" defTabSz="1381554" rtl="0" eaLnBrk="1" fontAlgn="auto" latinLnBrk="0" hangingPunct="1">
              <a:lnSpc>
                <a:spcPct val="100000"/>
              </a:lnSpc>
              <a:spcBef>
                <a:spcPts val="600"/>
              </a:spcBef>
              <a:spcAft>
                <a:spcPct val="0"/>
              </a:spcAft>
              <a:buClrTx/>
              <a:buSzTx/>
              <a:buFontTx/>
              <a:buNone/>
              <a:defRPr sz="2424" baseline="0">
                <a:solidFill>
                  <a:schemeClr val="tx2">
                    <a:lumMod val="50000"/>
                  </a:schemeClr>
                </a:solidFill>
                <a:latin typeface="Arial" pitchFamily="34" charset="0"/>
                <a:cs typeface="Arial" pitchFamily="34" charset="0"/>
              </a:defRPr>
            </a:lvl1pPr>
            <a:lvl2pPr marL="690777" indent="0">
              <a:buFontTx/>
              <a:buNone/>
              <a:defRPr/>
            </a:lvl2pPr>
            <a:lvl3pPr marL="1381554" indent="0">
              <a:buFontTx/>
              <a:buNone/>
              <a:defRPr/>
            </a:lvl3pPr>
            <a:lvl4pPr marL="2072332" indent="0">
              <a:buFontTx/>
              <a:buNone/>
              <a:defRPr/>
            </a:lvl4pPr>
            <a:lvl5pPr marL="2763109" indent="0">
              <a:buFontTx/>
              <a:buNone/>
              <a:defRPr/>
            </a:lvl5pPr>
          </a:lstStyle>
          <a:p>
            <a:pPr algn="ctr">
              <a:spcBef>
                <a:spcPts val="600"/>
              </a:spcBef>
            </a:pPr>
            <a:r>
              <a:rPr lang="en-US" sz="2204">
                <a:solidFill>
                  <a:schemeClr val="tx2">
                    <a:lumMod val="50000"/>
                  </a:schemeClr>
                </a:solidFill>
                <a:latin typeface="Franklin Gothic Medium" pitchFamily="34" charset="0"/>
              </a:rPr>
              <a:t>Author’s Name Here</a:t>
            </a:r>
            <a:br>
              <a:rPr lang="en-US" sz="2204">
                <a:solidFill>
                  <a:schemeClr val="tx2">
                    <a:lumMod val="50000"/>
                  </a:schemeClr>
                </a:solidFill>
                <a:latin typeface="Franklin Gothic Medium" pitchFamily="34" charset="0"/>
              </a:rPr>
            </a:br>
            <a:r>
              <a:rPr lang="en-US" sz="2204">
                <a:solidFill>
                  <a:schemeClr val="tx2">
                    <a:lumMod val="50000"/>
                  </a:schemeClr>
                </a:solidFill>
                <a:latin typeface="Arial" pitchFamily="34" charset="0"/>
                <a:cs typeface="Arial" pitchFamily="34" charset="0"/>
              </a:rPr>
              <a:t>University</a:t>
            </a:r>
            <a:r>
              <a:rPr lang="en-US" sz="2204">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4/23/2024</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39" y="965368"/>
            <a:ext cx="7406640" cy="20568382"/>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645920" y="965368"/>
            <a:ext cx="21671280" cy="20568382"/>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4/23/2024</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4/23/2024</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32" y="15490463"/>
            <a:ext cx="27980639" cy="4787757"/>
          </a:xfrm>
        </p:spPr>
        <p:txBody>
          <a:bodyPr anchor="t"/>
          <a:lstStyle>
            <a:defPPr>
              <a:defRPr kern="1200" smtId="4294967295"/>
            </a:defPPr>
            <a:lvl1pPr algn="l">
              <a:defRPr sz="6061" b="1" cap="all"/>
            </a:lvl1pPr>
          </a:lstStyle>
          <a:p>
            <a:r>
              <a:rPr lang="en-US"/>
              <a:t>Click to edit Master title style</a:t>
            </a:r>
          </a:p>
        </p:txBody>
      </p:sp>
      <p:sp>
        <p:nvSpPr>
          <p:cNvPr id="3" name="Text Placeholder 2"/>
          <p:cNvSpPr>
            <a:spLocks noGrp="1"/>
          </p:cNvSpPr>
          <p:nvPr>
            <p:ph type="body" idx="1"/>
          </p:nvPr>
        </p:nvSpPr>
        <p:spPr>
          <a:xfrm>
            <a:off x="2600332" y="10217234"/>
            <a:ext cx="27980639" cy="5273226"/>
          </a:xfrm>
        </p:spPr>
        <p:txBody>
          <a:bodyPr anchor="b"/>
          <a:lstStyle>
            <a:defPPr>
              <a:defRPr kern="1200" smtId="4294967295"/>
            </a:defPPr>
            <a:lvl1pPr marL="0" indent="0">
              <a:buNone/>
              <a:defRPr sz="3012">
                <a:solidFill>
                  <a:schemeClr val="tx1">
                    <a:tint val="75000"/>
                  </a:schemeClr>
                </a:solidFill>
              </a:defRPr>
            </a:lvl1pPr>
            <a:lvl2pPr marL="690777" indent="0">
              <a:buNone/>
              <a:defRPr sz="2718">
                <a:solidFill>
                  <a:schemeClr val="tx1">
                    <a:tint val="75000"/>
                  </a:schemeClr>
                </a:solidFill>
              </a:defRPr>
            </a:lvl2pPr>
            <a:lvl3pPr marL="1381554" indent="0">
              <a:buNone/>
              <a:defRPr sz="2424">
                <a:solidFill>
                  <a:schemeClr val="tx1">
                    <a:tint val="75000"/>
                  </a:schemeClr>
                </a:solidFill>
              </a:defRPr>
            </a:lvl3pPr>
            <a:lvl4pPr marL="2072332" indent="0">
              <a:buNone/>
              <a:defRPr sz="2131">
                <a:solidFill>
                  <a:schemeClr val="tx1">
                    <a:tint val="75000"/>
                  </a:schemeClr>
                </a:solidFill>
              </a:defRPr>
            </a:lvl4pPr>
            <a:lvl5pPr marL="2763110" indent="0">
              <a:buNone/>
              <a:defRPr sz="2131">
                <a:solidFill>
                  <a:schemeClr val="tx1">
                    <a:tint val="75000"/>
                  </a:schemeClr>
                </a:solidFill>
              </a:defRPr>
            </a:lvl5pPr>
            <a:lvl6pPr marL="3453886" indent="0">
              <a:buNone/>
              <a:defRPr sz="2131">
                <a:solidFill>
                  <a:schemeClr val="tx1">
                    <a:tint val="75000"/>
                  </a:schemeClr>
                </a:solidFill>
              </a:defRPr>
            </a:lvl6pPr>
            <a:lvl7pPr marL="4144663" indent="0">
              <a:buNone/>
              <a:defRPr sz="2131">
                <a:solidFill>
                  <a:schemeClr val="tx1">
                    <a:tint val="75000"/>
                  </a:schemeClr>
                </a:solidFill>
              </a:defRPr>
            </a:lvl7pPr>
            <a:lvl8pPr marL="4835441" indent="0">
              <a:buNone/>
              <a:defRPr sz="2131">
                <a:solidFill>
                  <a:schemeClr val="tx1">
                    <a:tint val="75000"/>
                  </a:schemeClr>
                </a:solidFill>
              </a:defRPr>
            </a:lvl8pPr>
            <a:lvl9pPr marL="5526219" indent="0">
              <a:buNone/>
              <a:defRPr sz="213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4/23/2024</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645925" y="5624781"/>
            <a:ext cx="14538961" cy="15908970"/>
          </a:xfrm>
        </p:spPr>
        <p:txBody>
          <a:bodyPr/>
          <a:lstStyle>
            <a:defPPr>
              <a:defRPr kern="1200" smtId="4294967295"/>
            </a:defPPr>
            <a:lvl1pPr>
              <a:defRPr sz="4224"/>
            </a:lvl1pPr>
            <a:lvl2pPr>
              <a:defRPr sz="3637"/>
            </a:lvl2pPr>
            <a:lvl3pPr>
              <a:defRPr sz="3012"/>
            </a:lvl3pPr>
            <a:lvl4pPr>
              <a:defRPr sz="2718"/>
            </a:lvl4pPr>
            <a:lvl5pPr>
              <a:defRPr sz="2718"/>
            </a:lvl5pPr>
            <a:lvl6pPr>
              <a:defRPr sz="2718"/>
            </a:lvl6pPr>
            <a:lvl7pPr>
              <a:defRPr sz="2718"/>
            </a:lvl7pPr>
            <a:lvl8pPr>
              <a:defRPr sz="2718"/>
            </a:lvl8pPr>
            <a:lvl9pPr>
              <a:defRPr sz="27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733525" y="5624781"/>
            <a:ext cx="14538961" cy="15908970"/>
          </a:xfrm>
        </p:spPr>
        <p:txBody>
          <a:bodyPr/>
          <a:lstStyle>
            <a:defPPr>
              <a:defRPr kern="1200" smtId="4294967295"/>
            </a:defPPr>
            <a:lvl1pPr>
              <a:defRPr sz="4224"/>
            </a:lvl1pPr>
            <a:lvl2pPr>
              <a:defRPr sz="3637"/>
            </a:lvl2pPr>
            <a:lvl3pPr>
              <a:defRPr sz="3012"/>
            </a:lvl3pPr>
            <a:lvl4pPr>
              <a:defRPr sz="2718"/>
            </a:lvl4pPr>
            <a:lvl5pPr>
              <a:defRPr sz="2718"/>
            </a:lvl5pPr>
            <a:lvl6pPr>
              <a:defRPr sz="2718"/>
            </a:lvl6pPr>
            <a:lvl7pPr>
              <a:defRPr sz="2718"/>
            </a:lvl7pPr>
            <a:lvl8pPr>
              <a:defRPr sz="2718"/>
            </a:lvl8pPr>
            <a:lvl9pPr>
              <a:defRPr sz="27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4/23/2024</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645930" y="5395995"/>
            <a:ext cx="14544677" cy="2248793"/>
          </a:xfrm>
        </p:spPr>
        <p:txBody>
          <a:bodyPr anchor="b"/>
          <a:lstStyle>
            <a:defPPr>
              <a:defRPr kern="1200" smtId="4294967295"/>
            </a:defPPr>
            <a:lvl1pPr marL="0" indent="0">
              <a:buNone/>
              <a:defRPr sz="3637" b="1"/>
            </a:lvl1pPr>
            <a:lvl2pPr marL="690777" indent="0">
              <a:buNone/>
              <a:defRPr sz="3012" b="1"/>
            </a:lvl2pPr>
            <a:lvl3pPr marL="1381554" indent="0">
              <a:buNone/>
              <a:defRPr sz="2718" b="1"/>
            </a:lvl3pPr>
            <a:lvl4pPr marL="2072332" indent="0">
              <a:buNone/>
              <a:defRPr sz="2424" b="1"/>
            </a:lvl4pPr>
            <a:lvl5pPr marL="2763110" indent="0">
              <a:buNone/>
              <a:defRPr sz="2424" b="1"/>
            </a:lvl5pPr>
            <a:lvl6pPr marL="3453886" indent="0">
              <a:buNone/>
              <a:defRPr sz="2424" b="1"/>
            </a:lvl6pPr>
            <a:lvl7pPr marL="4144663" indent="0">
              <a:buNone/>
              <a:defRPr sz="2424" b="1"/>
            </a:lvl7pPr>
            <a:lvl8pPr marL="4835441" indent="0">
              <a:buNone/>
              <a:defRPr sz="2424" b="1"/>
            </a:lvl8pPr>
            <a:lvl9pPr marL="5526219" indent="0">
              <a:buNone/>
              <a:defRPr sz="2424" b="1"/>
            </a:lvl9pPr>
          </a:lstStyle>
          <a:p>
            <a:pPr lvl="0"/>
            <a:r>
              <a:rPr lang="en-US"/>
              <a:t>Click to edit Master text styles</a:t>
            </a:r>
          </a:p>
        </p:txBody>
      </p:sp>
      <p:sp>
        <p:nvSpPr>
          <p:cNvPr id="4" name="Content Placeholder 3"/>
          <p:cNvSpPr>
            <a:spLocks noGrp="1"/>
          </p:cNvSpPr>
          <p:nvPr>
            <p:ph sz="half" idx="2"/>
          </p:nvPr>
        </p:nvSpPr>
        <p:spPr>
          <a:xfrm>
            <a:off x="1645930" y="7644788"/>
            <a:ext cx="14544677" cy="13888961"/>
          </a:xfrm>
        </p:spPr>
        <p:txBody>
          <a:bodyPr/>
          <a:lstStyle>
            <a:defPPr>
              <a:defRPr kern="1200" smtId="4294967295"/>
            </a:defPPr>
            <a:lvl1pPr>
              <a:defRPr sz="3637"/>
            </a:lvl1pPr>
            <a:lvl2pPr>
              <a:defRPr sz="3012"/>
            </a:lvl2pPr>
            <a:lvl3pPr>
              <a:defRPr sz="2718"/>
            </a:lvl3pPr>
            <a:lvl4pPr>
              <a:defRPr sz="2424"/>
            </a:lvl4pPr>
            <a:lvl5pPr>
              <a:defRPr sz="2424"/>
            </a:lvl5pPr>
            <a:lvl6pPr>
              <a:defRPr sz="2424"/>
            </a:lvl6pPr>
            <a:lvl7pPr>
              <a:defRPr sz="2424"/>
            </a:lvl7pPr>
            <a:lvl8pPr>
              <a:defRPr sz="2424"/>
            </a:lvl8pPr>
            <a:lvl9pPr>
              <a:defRPr sz="24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5" y="5395995"/>
            <a:ext cx="14550389" cy="2248793"/>
          </a:xfrm>
        </p:spPr>
        <p:txBody>
          <a:bodyPr anchor="b"/>
          <a:lstStyle>
            <a:defPPr>
              <a:defRPr kern="1200" smtId="4294967295"/>
            </a:defPPr>
            <a:lvl1pPr marL="0" indent="0">
              <a:buNone/>
              <a:defRPr sz="3637" b="1"/>
            </a:lvl1pPr>
            <a:lvl2pPr marL="690777" indent="0">
              <a:buNone/>
              <a:defRPr sz="3012" b="1"/>
            </a:lvl2pPr>
            <a:lvl3pPr marL="1381554" indent="0">
              <a:buNone/>
              <a:defRPr sz="2718" b="1"/>
            </a:lvl3pPr>
            <a:lvl4pPr marL="2072332" indent="0">
              <a:buNone/>
              <a:defRPr sz="2424" b="1"/>
            </a:lvl4pPr>
            <a:lvl5pPr marL="2763110" indent="0">
              <a:buNone/>
              <a:defRPr sz="2424" b="1"/>
            </a:lvl5pPr>
            <a:lvl6pPr marL="3453886" indent="0">
              <a:buNone/>
              <a:defRPr sz="2424" b="1"/>
            </a:lvl6pPr>
            <a:lvl7pPr marL="4144663" indent="0">
              <a:buNone/>
              <a:defRPr sz="2424" b="1"/>
            </a:lvl7pPr>
            <a:lvl8pPr marL="4835441" indent="0">
              <a:buNone/>
              <a:defRPr sz="2424" b="1"/>
            </a:lvl8pPr>
            <a:lvl9pPr marL="5526219" indent="0">
              <a:buNone/>
              <a:defRPr sz="2424" b="1"/>
            </a:lvl9pPr>
          </a:lstStyle>
          <a:p>
            <a:pPr lvl="0"/>
            <a:r>
              <a:rPr lang="en-US"/>
              <a:t>Click to edit Master text styles</a:t>
            </a:r>
          </a:p>
        </p:txBody>
      </p:sp>
      <p:sp>
        <p:nvSpPr>
          <p:cNvPr id="6" name="Content Placeholder 5"/>
          <p:cNvSpPr>
            <a:spLocks noGrp="1"/>
          </p:cNvSpPr>
          <p:nvPr>
            <p:ph sz="quarter" idx="4"/>
          </p:nvPr>
        </p:nvSpPr>
        <p:spPr>
          <a:xfrm>
            <a:off x="16722095" y="7644788"/>
            <a:ext cx="14550389" cy="13888961"/>
          </a:xfrm>
        </p:spPr>
        <p:txBody>
          <a:bodyPr/>
          <a:lstStyle>
            <a:defPPr>
              <a:defRPr kern="1200" smtId="4294967295"/>
            </a:defPPr>
            <a:lvl1pPr>
              <a:defRPr sz="3637"/>
            </a:lvl1pPr>
            <a:lvl2pPr>
              <a:defRPr sz="3012"/>
            </a:lvl2pPr>
            <a:lvl3pPr>
              <a:defRPr sz="2718"/>
            </a:lvl3pPr>
            <a:lvl4pPr>
              <a:defRPr sz="2424"/>
            </a:lvl4pPr>
            <a:lvl5pPr>
              <a:defRPr sz="2424"/>
            </a:lvl5pPr>
            <a:lvl6pPr>
              <a:defRPr sz="2424"/>
            </a:lvl6pPr>
            <a:lvl7pPr>
              <a:defRPr sz="2424"/>
            </a:lvl7pPr>
            <a:lvl8pPr>
              <a:defRPr sz="2424"/>
            </a:lvl8pPr>
            <a:lvl9pPr>
              <a:defRPr sz="24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4/23/2024</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4/23/2024</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4/23/2024</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33" y="959783"/>
            <a:ext cx="10829927" cy="4084660"/>
          </a:xfrm>
        </p:spPr>
        <p:txBody>
          <a:bodyPr anchor="b"/>
          <a:lstStyle>
            <a:defPPr>
              <a:defRPr kern="1200" smtId="4294967295"/>
            </a:defPPr>
            <a:lvl1pPr algn="l">
              <a:defRPr sz="3012" b="1"/>
            </a:lvl1pPr>
          </a:lstStyle>
          <a:p>
            <a:r>
              <a:rPr lang="en-US"/>
              <a:t>Click to edit Master title style</a:t>
            </a:r>
          </a:p>
        </p:txBody>
      </p:sp>
      <p:sp>
        <p:nvSpPr>
          <p:cNvPr id="3" name="Content Placeholder 2"/>
          <p:cNvSpPr>
            <a:spLocks noGrp="1"/>
          </p:cNvSpPr>
          <p:nvPr>
            <p:ph idx="1"/>
          </p:nvPr>
        </p:nvSpPr>
        <p:spPr>
          <a:xfrm>
            <a:off x="12870180" y="959787"/>
            <a:ext cx="18402300" cy="20573964"/>
          </a:xfrm>
        </p:spPr>
        <p:txBody>
          <a:bodyPr/>
          <a:lstStyle>
            <a:defPPr>
              <a:defRPr kern="1200" smtId="4294967295"/>
            </a:defPPr>
            <a:lvl1pPr>
              <a:defRPr sz="4849"/>
            </a:lvl1pPr>
            <a:lvl2pPr>
              <a:defRPr sz="4224"/>
            </a:lvl2pPr>
            <a:lvl3pPr>
              <a:defRPr sz="3637"/>
            </a:lvl3pPr>
            <a:lvl4pPr>
              <a:defRPr sz="3012"/>
            </a:lvl4pPr>
            <a:lvl5pPr>
              <a:defRPr sz="3012"/>
            </a:lvl5pPr>
            <a:lvl6pPr>
              <a:defRPr sz="3012"/>
            </a:lvl6pPr>
            <a:lvl7pPr>
              <a:defRPr sz="3012"/>
            </a:lvl7pPr>
            <a:lvl8pPr>
              <a:defRPr sz="3012"/>
            </a:lvl8pPr>
            <a:lvl9pPr>
              <a:defRPr sz="30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33" y="5044447"/>
            <a:ext cx="10829927" cy="16489304"/>
          </a:xfrm>
        </p:spPr>
        <p:txBody>
          <a:bodyPr/>
          <a:lstStyle>
            <a:defPPr>
              <a:defRPr kern="1200" smtId="4294967295"/>
            </a:defPPr>
            <a:lvl1pPr marL="0" indent="0">
              <a:buNone/>
              <a:defRPr sz="2131"/>
            </a:lvl1pPr>
            <a:lvl2pPr marL="690777" indent="0">
              <a:buNone/>
              <a:defRPr sz="1800"/>
            </a:lvl2pPr>
            <a:lvl3pPr marL="1381554" indent="0">
              <a:buNone/>
              <a:defRPr sz="1506"/>
            </a:lvl3pPr>
            <a:lvl4pPr marL="2072332" indent="0">
              <a:buNone/>
              <a:defRPr sz="1359"/>
            </a:lvl4pPr>
            <a:lvl5pPr marL="2763110" indent="0">
              <a:buNone/>
              <a:defRPr sz="1359"/>
            </a:lvl5pPr>
            <a:lvl6pPr marL="3453886" indent="0">
              <a:buNone/>
              <a:defRPr sz="1359"/>
            </a:lvl6pPr>
            <a:lvl7pPr marL="4144663" indent="0">
              <a:buNone/>
              <a:defRPr sz="1359"/>
            </a:lvl7pPr>
            <a:lvl8pPr marL="4835441" indent="0">
              <a:buNone/>
              <a:defRPr sz="1359"/>
            </a:lvl8pPr>
            <a:lvl9pPr marL="5526219" indent="0">
              <a:buNone/>
              <a:defRPr sz="1359"/>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4/23/2024</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42" y="16874333"/>
            <a:ext cx="19751039" cy="1992111"/>
          </a:xfrm>
        </p:spPr>
        <p:txBody>
          <a:bodyPr anchor="b"/>
          <a:lstStyle>
            <a:defPPr>
              <a:defRPr kern="1200" smtId="4294967295"/>
            </a:defPPr>
            <a:lvl1pPr algn="l">
              <a:defRPr sz="3012" b="1"/>
            </a:lvl1pPr>
          </a:lstStyle>
          <a:p>
            <a:r>
              <a:rPr lang="en-US"/>
              <a:t>Click to edit Master title style</a:t>
            </a:r>
          </a:p>
        </p:txBody>
      </p:sp>
      <p:sp>
        <p:nvSpPr>
          <p:cNvPr id="3" name="Picture Placeholder 2"/>
          <p:cNvSpPr>
            <a:spLocks noGrp="1"/>
          </p:cNvSpPr>
          <p:nvPr>
            <p:ph type="pic" idx="1"/>
          </p:nvPr>
        </p:nvSpPr>
        <p:spPr>
          <a:xfrm>
            <a:off x="6452242" y="2153936"/>
            <a:ext cx="19751039" cy="14463714"/>
          </a:xfrm>
        </p:spPr>
        <p:txBody>
          <a:bodyPr/>
          <a:lstStyle>
            <a:defPPr>
              <a:defRPr kern="1200" smtId="4294967295"/>
            </a:defPPr>
            <a:lvl1pPr marL="0" indent="0">
              <a:buNone/>
              <a:defRPr sz="4849"/>
            </a:lvl1pPr>
            <a:lvl2pPr marL="690777" indent="0">
              <a:buNone/>
              <a:defRPr sz="4224"/>
            </a:lvl2pPr>
            <a:lvl3pPr marL="1381554" indent="0">
              <a:buNone/>
              <a:defRPr sz="3637"/>
            </a:lvl3pPr>
            <a:lvl4pPr marL="2072332" indent="0">
              <a:buNone/>
              <a:defRPr sz="3012"/>
            </a:lvl4pPr>
            <a:lvl5pPr marL="2763110" indent="0">
              <a:buNone/>
              <a:defRPr sz="3012"/>
            </a:lvl5pPr>
            <a:lvl6pPr marL="3453886" indent="0">
              <a:buNone/>
              <a:defRPr sz="3012"/>
            </a:lvl6pPr>
            <a:lvl7pPr marL="4144663" indent="0">
              <a:buNone/>
              <a:defRPr sz="3012"/>
            </a:lvl7pPr>
            <a:lvl8pPr marL="4835441" indent="0">
              <a:buNone/>
              <a:defRPr sz="3012"/>
            </a:lvl8pPr>
            <a:lvl9pPr marL="5526219" indent="0">
              <a:buNone/>
              <a:defRPr sz="3012"/>
            </a:lvl9pPr>
          </a:lstStyle>
          <a:p>
            <a:endParaRPr lang="en-US"/>
          </a:p>
        </p:txBody>
      </p:sp>
      <p:sp>
        <p:nvSpPr>
          <p:cNvPr id="4" name="Text Placeholder 3"/>
          <p:cNvSpPr>
            <a:spLocks noGrp="1"/>
          </p:cNvSpPr>
          <p:nvPr>
            <p:ph type="body" sz="half" idx="2"/>
          </p:nvPr>
        </p:nvSpPr>
        <p:spPr>
          <a:xfrm>
            <a:off x="6452242" y="18866443"/>
            <a:ext cx="19751039" cy="2829127"/>
          </a:xfrm>
        </p:spPr>
        <p:txBody>
          <a:bodyPr/>
          <a:lstStyle>
            <a:defPPr>
              <a:defRPr kern="1200" smtId="4294967295"/>
            </a:defPPr>
            <a:lvl1pPr marL="0" indent="0">
              <a:buNone/>
              <a:defRPr sz="2131"/>
            </a:lvl1pPr>
            <a:lvl2pPr marL="690777" indent="0">
              <a:buNone/>
              <a:defRPr sz="1800"/>
            </a:lvl2pPr>
            <a:lvl3pPr marL="1381554" indent="0">
              <a:buNone/>
              <a:defRPr sz="1506"/>
            </a:lvl3pPr>
            <a:lvl4pPr marL="2072332" indent="0">
              <a:buNone/>
              <a:defRPr sz="1359"/>
            </a:lvl4pPr>
            <a:lvl5pPr marL="2763110" indent="0">
              <a:buNone/>
              <a:defRPr sz="1359"/>
            </a:lvl5pPr>
            <a:lvl6pPr marL="3453886" indent="0">
              <a:buNone/>
              <a:defRPr sz="1359"/>
            </a:lvl6pPr>
            <a:lvl7pPr marL="4144663" indent="0">
              <a:buNone/>
              <a:defRPr sz="1359"/>
            </a:lvl7pPr>
            <a:lvl8pPr marL="4835441" indent="0">
              <a:buNone/>
              <a:defRPr sz="1359"/>
            </a:lvl8pPr>
            <a:lvl9pPr marL="5526219" indent="0">
              <a:buNone/>
              <a:defRPr sz="1359"/>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4/23/2024</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5" y="965366"/>
            <a:ext cx="29626561" cy="4017698"/>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1645925" y="5624781"/>
            <a:ext cx="29626561" cy="15908970"/>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22342870"/>
            <a:ext cx="7680960" cy="1283431"/>
          </a:xfrm>
          <a:prstGeom prst="rect">
            <a:avLst/>
          </a:prstGeom>
        </p:spPr>
        <p:txBody>
          <a:bodyPr vert="horz" lIns="376108" tIns="188056" rIns="376108" bIns="188056" rtlCol="0" anchor="ctr"/>
          <a:lstStyle>
            <a:defPPr>
              <a:defRPr kern="1200" smtId="4294967295"/>
            </a:defPPr>
            <a:lvl1pPr algn="l">
              <a:defRPr sz="1800">
                <a:solidFill>
                  <a:schemeClr val="tx1">
                    <a:tint val="75000"/>
                  </a:schemeClr>
                </a:solidFill>
              </a:defRPr>
            </a:lvl1pPr>
          </a:lstStyle>
          <a:p>
            <a:fld id="{1D3EE5B7-680E-44FF-962F-3113FAB5030E}" type="datetimeFigureOut">
              <a:rPr lang="en-US" smtClean="0"/>
              <a:t>4/23/2024</a:t>
            </a:fld>
            <a:endParaRPr lang="en-US"/>
          </a:p>
        </p:txBody>
      </p:sp>
      <p:sp>
        <p:nvSpPr>
          <p:cNvPr id="5" name="Footer Placeholder 4"/>
          <p:cNvSpPr>
            <a:spLocks noGrp="1"/>
          </p:cNvSpPr>
          <p:nvPr>
            <p:ph type="ftr" sz="quarter" idx="3"/>
          </p:nvPr>
        </p:nvSpPr>
        <p:spPr>
          <a:xfrm>
            <a:off x="11247120" y="22342870"/>
            <a:ext cx="10424160" cy="1283431"/>
          </a:xfrm>
          <a:prstGeom prst="rect">
            <a:avLst/>
          </a:prstGeom>
        </p:spPr>
        <p:txBody>
          <a:bodyPr vert="horz" lIns="376108" tIns="188056" rIns="376108" bIns="188056" rtlCol="0" anchor="ctr"/>
          <a:lstStyle>
            <a:defPPr>
              <a:defRPr kern="1200" smtId="4294967295"/>
            </a:defPPr>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22342870"/>
            <a:ext cx="7680960" cy="1283431"/>
          </a:xfrm>
          <a:prstGeom prst="rect">
            <a:avLst/>
          </a:prstGeom>
        </p:spPr>
        <p:txBody>
          <a:bodyPr vert="horz" lIns="376108" tIns="188056" rIns="376108" bIns="188056" rtlCol="0" anchor="ctr"/>
          <a:lstStyle>
            <a:defPPr>
              <a:defRPr kern="1200" smtId="4294967295"/>
            </a:defPPr>
            <a:lvl1pPr algn="r">
              <a:defRPr sz="1800">
                <a:solidFill>
                  <a:schemeClr val="tx1">
                    <a:tint val="75000"/>
                  </a:schemeClr>
                </a:solidFill>
              </a:defRPr>
            </a:lvl1pPr>
          </a:lstStyle>
          <a:p>
            <a:fld id="{E7FB6C12-88B7-467E-AE43-45481E628990}" type="slidenum">
              <a:rPr lang="en-US" smtClean="0"/>
              <a:t>‹#›</a:t>
            </a:fld>
            <a:endParaRPr lang="en-US"/>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1381554" rtl="0" eaLnBrk="1" latinLnBrk="0" hangingPunct="1">
        <a:spcBef>
          <a:spcPct val="0"/>
        </a:spcBef>
        <a:buNone/>
        <a:defRPr sz="6649" kern="1200">
          <a:solidFill>
            <a:schemeClr val="tx1"/>
          </a:solidFill>
          <a:latin typeface="+mj-lt"/>
          <a:ea typeface="+mj-ea"/>
          <a:cs typeface="+mj-cs"/>
        </a:defRPr>
      </a:lvl1pPr>
    </p:titleStyle>
    <p:bodyStyle>
      <a:defPPr>
        <a:defRPr kern="1200" smtId="4294967295"/>
      </a:defPPr>
      <a:lvl1pPr marL="518082" indent="-518082" algn="l" defTabSz="1381554" rtl="0" eaLnBrk="1" latinLnBrk="0" hangingPunct="1">
        <a:spcBef>
          <a:spcPct val="20000"/>
        </a:spcBef>
        <a:buFont typeface="Arial" pitchFamily="34" charset="0"/>
        <a:buChar char="•"/>
        <a:defRPr sz="4849" kern="1200">
          <a:solidFill>
            <a:schemeClr val="tx1"/>
          </a:solidFill>
          <a:latin typeface="+mn-lt"/>
          <a:ea typeface="+mn-ea"/>
          <a:cs typeface="+mn-cs"/>
        </a:defRPr>
      </a:lvl1pPr>
      <a:lvl2pPr marL="1122513" indent="-431737" algn="l" defTabSz="1381554" rtl="0" eaLnBrk="1" latinLnBrk="0" hangingPunct="1">
        <a:spcBef>
          <a:spcPct val="20000"/>
        </a:spcBef>
        <a:buFont typeface="Arial" pitchFamily="34" charset="0"/>
        <a:buChar char="–"/>
        <a:defRPr sz="4224" kern="1200">
          <a:solidFill>
            <a:schemeClr val="tx1"/>
          </a:solidFill>
          <a:latin typeface="+mn-lt"/>
          <a:ea typeface="+mn-ea"/>
          <a:cs typeface="+mn-cs"/>
        </a:defRPr>
      </a:lvl2pPr>
      <a:lvl3pPr marL="1726943" indent="-345389" algn="l" defTabSz="1381554" rtl="0" eaLnBrk="1" latinLnBrk="0" hangingPunct="1">
        <a:spcBef>
          <a:spcPct val="20000"/>
        </a:spcBef>
        <a:buFont typeface="Arial" pitchFamily="34" charset="0"/>
        <a:buChar char="•"/>
        <a:defRPr sz="3637" kern="1200">
          <a:solidFill>
            <a:schemeClr val="tx1"/>
          </a:solidFill>
          <a:latin typeface="+mn-lt"/>
          <a:ea typeface="+mn-ea"/>
          <a:cs typeface="+mn-cs"/>
        </a:defRPr>
      </a:lvl3pPr>
      <a:lvl4pPr marL="2417721" indent="-345389" algn="l" defTabSz="1381554" rtl="0" eaLnBrk="1" latinLnBrk="0" hangingPunct="1">
        <a:spcBef>
          <a:spcPct val="20000"/>
        </a:spcBef>
        <a:buFont typeface="Arial" pitchFamily="34" charset="0"/>
        <a:buChar char="–"/>
        <a:defRPr sz="3012" kern="1200">
          <a:solidFill>
            <a:schemeClr val="tx1"/>
          </a:solidFill>
          <a:latin typeface="+mn-lt"/>
          <a:ea typeface="+mn-ea"/>
          <a:cs typeface="+mn-cs"/>
        </a:defRPr>
      </a:lvl4pPr>
      <a:lvl5pPr marL="3108498" indent="-345389" algn="l" defTabSz="1381554" rtl="0" eaLnBrk="1" latinLnBrk="0" hangingPunct="1">
        <a:spcBef>
          <a:spcPct val="20000"/>
        </a:spcBef>
        <a:buFont typeface="Arial" pitchFamily="34" charset="0"/>
        <a:buChar char="»"/>
        <a:defRPr sz="3012" kern="1200">
          <a:solidFill>
            <a:schemeClr val="tx1"/>
          </a:solidFill>
          <a:latin typeface="+mn-lt"/>
          <a:ea typeface="+mn-ea"/>
          <a:cs typeface="+mn-cs"/>
        </a:defRPr>
      </a:lvl5pPr>
      <a:lvl6pPr marL="3799275" indent="-345389" algn="l" defTabSz="1381554" rtl="0" eaLnBrk="1" latinLnBrk="0" hangingPunct="1">
        <a:spcBef>
          <a:spcPct val="20000"/>
        </a:spcBef>
        <a:buFont typeface="Arial" pitchFamily="34" charset="0"/>
        <a:buChar char="•"/>
        <a:defRPr sz="3012" kern="1200">
          <a:solidFill>
            <a:schemeClr val="tx1"/>
          </a:solidFill>
          <a:latin typeface="+mn-lt"/>
          <a:ea typeface="+mn-ea"/>
          <a:cs typeface="+mn-cs"/>
        </a:defRPr>
      </a:lvl6pPr>
      <a:lvl7pPr marL="4490052" indent="-345389" algn="l" defTabSz="1381554" rtl="0" eaLnBrk="1" latinLnBrk="0" hangingPunct="1">
        <a:spcBef>
          <a:spcPct val="20000"/>
        </a:spcBef>
        <a:buFont typeface="Arial" pitchFamily="34" charset="0"/>
        <a:buChar char="•"/>
        <a:defRPr sz="3012" kern="1200">
          <a:solidFill>
            <a:schemeClr val="tx1"/>
          </a:solidFill>
          <a:latin typeface="+mn-lt"/>
          <a:ea typeface="+mn-ea"/>
          <a:cs typeface="+mn-cs"/>
        </a:defRPr>
      </a:lvl7pPr>
      <a:lvl8pPr marL="5180830" indent="-345389" algn="l" defTabSz="1381554" rtl="0" eaLnBrk="1" latinLnBrk="0" hangingPunct="1">
        <a:spcBef>
          <a:spcPct val="20000"/>
        </a:spcBef>
        <a:buFont typeface="Arial" pitchFamily="34" charset="0"/>
        <a:buChar char="•"/>
        <a:defRPr sz="3012" kern="1200">
          <a:solidFill>
            <a:schemeClr val="tx1"/>
          </a:solidFill>
          <a:latin typeface="+mn-lt"/>
          <a:ea typeface="+mn-ea"/>
          <a:cs typeface="+mn-cs"/>
        </a:defRPr>
      </a:lvl8pPr>
      <a:lvl9pPr marL="5871606" indent="-345389" algn="l" defTabSz="1381554" rtl="0" eaLnBrk="1" latinLnBrk="0" hangingPunct="1">
        <a:spcBef>
          <a:spcPct val="20000"/>
        </a:spcBef>
        <a:buFont typeface="Arial" pitchFamily="34" charset="0"/>
        <a:buChar char="•"/>
        <a:defRPr sz="3012" kern="1200">
          <a:solidFill>
            <a:schemeClr val="tx1"/>
          </a:solidFill>
          <a:latin typeface="+mn-lt"/>
          <a:ea typeface="+mn-ea"/>
          <a:cs typeface="+mn-cs"/>
        </a:defRPr>
      </a:lvl9pPr>
    </p:bodyStyle>
    <p:otherStyle>
      <a:defPPr>
        <a:defRPr lang="en-US"/>
      </a:defPPr>
      <a:lvl1pPr marL="0" algn="l" defTabSz="1381554" rtl="0" eaLnBrk="1" latinLnBrk="0" hangingPunct="1">
        <a:defRPr sz="2718" kern="1200">
          <a:solidFill>
            <a:schemeClr val="tx1"/>
          </a:solidFill>
          <a:latin typeface="+mn-lt"/>
          <a:ea typeface="+mn-ea"/>
          <a:cs typeface="+mn-cs"/>
        </a:defRPr>
      </a:lvl1pPr>
      <a:lvl2pPr marL="690777" algn="l" defTabSz="1381554" rtl="0" eaLnBrk="1" latinLnBrk="0" hangingPunct="1">
        <a:defRPr sz="2718" kern="1200">
          <a:solidFill>
            <a:schemeClr val="tx1"/>
          </a:solidFill>
          <a:latin typeface="+mn-lt"/>
          <a:ea typeface="+mn-ea"/>
          <a:cs typeface="+mn-cs"/>
        </a:defRPr>
      </a:lvl2pPr>
      <a:lvl3pPr marL="1381554" algn="l" defTabSz="1381554" rtl="0" eaLnBrk="1" latinLnBrk="0" hangingPunct="1">
        <a:defRPr sz="2718" kern="1200">
          <a:solidFill>
            <a:schemeClr val="tx1"/>
          </a:solidFill>
          <a:latin typeface="+mn-lt"/>
          <a:ea typeface="+mn-ea"/>
          <a:cs typeface="+mn-cs"/>
        </a:defRPr>
      </a:lvl3pPr>
      <a:lvl4pPr marL="2072332" algn="l" defTabSz="1381554" rtl="0" eaLnBrk="1" latinLnBrk="0" hangingPunct="1">
        <a:defRPr sz="2718" kern="1200">
          <a:solidFill>
            <a:schemeClr val="tx1"/>
          </a:solidFill>
          <a:latin typeface="+mn-lt"/>
          <a:ea typeface="+mn-ea"/>
          <a:cs typeface="+mn-cs"/>
        </a:defRPr>
      </a:lvl4pPr>
      <a:lvl5pPr marL="2763110" algn="l" defTabSz="1381554" rtl="0" eaLnBrk="1" latinLnBrk="0" hangingPunct="1">
        <a:defRPr sz="2718" kern="1200">
          <a:solidFill>
            <a:schemeClr val="tx1"/>
          </a:solidFill>
          <a:latin typeface="+mn-lt"/>
          <a:ea typeface="+mn-ea"/>
          <a:cs typeface="+mn-cs"/>
        </a:defRPr>
      </a:lvl5pPr>
      <a:lvl6pPr marL="3453886" algn="l" defTabSz="1381554" rtl="0" eaLnBrk="1" latinLnBrk="0" hangingPunct="1">
        <a:defRPr sz="2718" kern="1200">
          <a:solidFill>
            <a:schemeClr val="tx1"/>
          </a:solidFill>
          <a:latin typeface="+mn-lt"/>
          <a:ea typeface="+mn-ea"/>
          <a:cs typeface="+mn-cs"/>
        </a:defRPr>
      </a:lvl6pPr>
      <a:lvl7pPr marL="4144663" algn="l" defTabSz="1381554" rtl="0" eaLnBrk="1" latinLnBrk="0" hangingPunct="1">
        <a:defRPr sz="2718" kern="1200">
          <a:solidFill>
            <a:schemeClr val="tx1"/>
          </a:solidFill>
          <a:latin typeface="+mn-lt"/>
          <a:ea typeface="+mn-ea"/>
          <a:cs typeface="+mn-cs"/>
        </a:defRPr>
      </a:lvl7pPr>
      <a:lvl8pPr marL="4835441" algn="l" defTabSz="1381554" rtl="0" eaLnBrk="1" latinLnBrk="0" hangingPunct="1">
        <a:defRPr sz="2718" kern="1200">
          <a:solidFill>
            <a:schemeClr val="tx1"/>
          </a:solidFill>
          <a:latin typeface="+mn-lt"/>
          <a:ea typeface="+mn-ea"/>
          <a:cs typeface="+mn-cs"/>
        </a:defRPr>
      </a:lvl8pPr>
      <a:lvl9pPr marL="5526219" algn="l" defTabSz="1381554" rtl="0" eaLnBrk="1" latinLnBrk="0" hangingPunct="1">
        <a:defRPr sz="271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11.jpe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8547B4-7D3E-28E9-022F-3071E0819274}"/>
              </a:ext>
            </a:extLst>
          </p:cNvPr>
          <p:cNvPicPr>
            <a:picLocks noChangeAspect="1"/>
          </p:cNvPicPr>
          <p:nvPr/>
        </p:nvPicPr>
        <p:blipFill>
          <a:blip r:embed="rId3"/>
          <a:stretch>
            <a:fillRect/>
          </a:stretch>
        </p:blipFill>
        <p:spPr>
          <a:xfrm rot="540000" flipH="1">
            <a:off x="15112400" y="20366425"/>
            <a:ext cx="2561009" cy="2748399"/>
          </a:xfrm>
          <a:prstGeom prst="rect">
            <a:avLst/>
          </a:prstGeom>
        </p:spPr>
      </p:pic>
      <p:pic>
        <p:nvPicPr>
          <p:cNvPr id="6" name="Picture 5"/>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1215279"/>
            <a:ext cx="32918400" cy="2855645"/>
          </a:xfrm>
          <a:prstGeom prst="rect">
            <a:avLst/>
          </a:prstGeom>
          <a:ln>
            <a:noFill/>
          </a:ln>
          <a:effectLst>
            <a:outerShdw blurRad="292100" dist="139700" dir="2700000" algn="tl" rotWithShape="0">
              <a:srgbClr val="333333">
                <a:alpha val="65000"/>
              </a:srgbClr>
            </a:outerShdw>
          </a:effectLst>
        </p:spPr>
      </p:pic>
      <p:pic>
        <p:nvPicPr>
          <p:cNvPr id="37" name="Picture 36"/>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75000"/>
                    </a14:imgEffect>
                    <a14:imgEffect>
                      <a14:brightnessContrast contrast="-27000"/>
                    </a14:imgEffect>
                  </a14:imgLayer>
                </a14:imgProps>
              </a:ext>
              <a:ext uri="{28A0092B-C50C-407E-A947-70E740481C1C}">
                <a14:useLocalDpi xmlns:a14="http://schemas.microsoft.com/office/drawing/2010/main" val="0"/>
              </a:ext>
            </a:extLst>
          </a:blip>
          <a:stretch>
            <a:fillRect/>
          </a:stretch>
        </p:blipFill>
        <p:spPr>
          <a:xfrm>
            <a:off x="0" y="21694012"/>
            <a:ext cx="32918400" cy="2376911"/>
          </a:xfrm>
          <a:prstGeom prst="rect">
            <a:avLst/>
          </a:prstGeom>
          <a:effectLst/>
        </p:spPr>
      </p:pic>
      <p:sp>
        <p:nvSpPr>
          <p:cNvPr id="23" name="Text Placeholder 5">
            <a:extLst>
              <a:ext uri="{FF2B5EF4-FFF2-40B4-BE49-F238E27FC236}">
                <a16:creationId xmlns:a16="http://schemas.microsoft.com/office/drawing/2014/main" id="{8B06C1FF-F854-4F91-ABC7-AA41C714448B}"/>
              </a:ext>
            </a:extLst>
          </p:cNvPr>
          <p:cNvSpPr txBox="1"/>
          <p:nvPr/>
        </p:nvSpPr>
        <p:spPr>
          <a:xfrm>
            <a:off x="10940069" y="495739"/>
            <a:ext cx="11038262" cy="885580"/>
          </a:xfrm>
          <a:prstGeom prst="rect">
            <a:avLst/>
          </a:prstGeom>
        </p:spPr>
        <p:txBody>
          <a:bodyPr lIns="0" tIns="0" rIns="0" bIns="0" anchor="ctr">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507516">
              <a:spcBef>
                <a:spcPct val="20000"/>
              </a:spcBef>
              <a:defRPr/>
            </a:pPr>
            <a:r>
              <a:rPr lang="en-US" sz="6600">
                <a:solidFill>
                  <a:schemeClr val="tx1">
                    <a:lumMod val="75000"/>
                    <a:lumOff val="25000"/>
                  </a:schemeClr>
                </a:solidFill>
                <a:latin typeface="Segoe UI Bold"/>
                <a:ea typeface="Segoe UI Black"/>
                <a:cs typeface="Segoe UI Bold"/>
              </a:rPr>
              <a:t>Autonomous Sailboat</a:t>
            </a:r>
          </a:p>
        </p:txBody>
      </p:sp>
      <p:sp>
        <p:nvSpPr>
          <p:cNvPr id="24" name="Text Placeholder 5">
            <a:extLst>
              <a:ext uri="{FF2B5EF4-FFF2-40B4-BE49-F238E27FC236}">
                <a16:creationId xmlns:a16="http://schemas.microsoft.com/office/drawing/2014/main" id="{18E48679-06C4-48E4-8012-35973D02854F}"/>
              </a:ext>
            </a:extLst>
          </p:cNvPr>
          <p:cNvSpPr txBox="1"/>
          <p:nvPr/>
        </p:nvSpPr>
        <p:spPr>
          <a:xfrm>
            <a:off x="4206295" y="1598182"/>
            <a:ext cx="24384000" cy="492443"/>
          </a:xfrm>
          <a:prstGeom prst="rect">
            <a:avLst/>
          </a:prstGeom>
        </p:spPr>
        <p:txBody>
          <a:bodyPr wrap="square" lIns="0" tIns="0" rIns="0" bIns="0" anchor="t">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3200">
                <a:solidFill>
                  <a:schemeClr val="tx1"/>
                </a:solidFill>
                <a:latin typeface="Open Sans"/>
                <a:ea typeface="Open Sans"/>
                <a:cs typeface="Open Sans"/>
              </a:rPr>
              <a:t>Tae Rugh, Ben Spin, Samaksh Judson, Denis Alpay, Chris Suzuki</a:t>
            </a:r>
          </a:p>
        </p:txBody>
      </p:sp>
      <p:sp>
        <p:nvSpPr>
          <p:cNvPr id="8" name="TextBox 19">
            <a:extLst>
              <a:ext uri="{FF2B5EF4-FFF2-40B4-BE49-F238E27FC236}">
                <a16:creationId xmlns:a16="http://schemas.microsoft.com/office/drawing/2014/main" id="{F560B628-793C-4DB4-85E9-B23859F8150D}"/>
              </a:ext>
            </a:extLst>
          </p:cNvPr>
          <p:cNvSpPr txBox="1">
            <a:spLocks noChangeArrowheads="1"/>
          </p:cNvSpPr>
          <p:nvPr/>
        </p:nvSpPr>
        <p:spPr bwMode="auto">
          <a:xfrm>
            <a:off x="749995" y="3513789"/>
            <a:ext cx="7072312" cy="308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a:ea typeface="Open Sans"/>
                <a:cs typeface="Open Sans"/>
              </a:rPr>
              <a:t>In this project, we leverage weather predictions to develop an optimal control system for autonomous sailboats.</a:t>
            </a:r>
            <a:endParaRPr lang="en-US" dirty="0"/>
          </a:p>
          <a:p>
            <a:pPr algn="just">
              <a:lnSpc>
                <a:spcPct val="110000"/>
              </a:lnSpc>
            </a:pPr>
            <a:endParaRPr lang="en-US">
              <a:latin typeface="Open Sans"/>
              <a:ea typeface="Open Sans"/>
              <a:cs typeface="Open Sans"/>
            </a:endParaRPr>
          </a:p>
          <a:p>
            <a:pPr algn="just">
              <a:lnSpc>
                <a:spcPct val="110000"/>
              </a:lnSpc>
            </a:pPr>
            <a:r>
              <a:rPr lang="en-US" dirty="0">
                <a:latin typeface="Open Sans"/>
                <a:ea typeface="Open Sans"/>
                <a:cs typeface="Open Sans"/>
              </a:rPr>
              <a:t>Autonomous sailboats can potentially offer a carbon-neutral solution for the shipping industry. Most importantly, autonomous sailboats provide a unique and interesting control problem because the dynamics are highly coupled to the environment and the control is underactuated.</a:t>
            </a:r>
            <a:endParaRPr lang="en-US" dirty="0">
              <a:cs typeface="Arial"/>
            </a:endParaRPr>
          </a:p>
        </p:txBody>
      </p:sp>
      <p:sp>
        <p:nvSpPr>
          <p:cNvPr id="12" name="TextBox 19">
            <a:extLst>
              <a:ext uri="{FF2B5EF4-FFF2-40B4-BE49-F238E27FC236}">
                <a16:creationId xmlns:a16="http://schemas.microsoft.com/office/drawing/2014/main" id="{8D6A9697-6735-4458-9932-1912EDBC80E1}"/>
              </a:ext>
            </a:extLst>
          </p:cNvPr>
          <p:cNvSpPr txBox="1">
            <a:spLocks noChangeArrowheads="1"/>
          </p:cNvSpPr>
          <p:nvPr/>
        </p:nvSpPr>
        <p:spPr bwMode="auto">
          <a:xfrm>
            <a:off x="718250" y="7530872"/>
            <a:ext cx="7072312" cy="3428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a:latin typeface="Open Sans"/>
                <a:ea typeface="Open Sans"/>
                <a:cs typeface="Arial"/>
              </a:rPr>
              <a:t>The environment is modeled with a land-ocean map and real-world weather prediction data. The sailboat dynamics are modeled as a 4 degree-of-freedom system with latitude, longitude, yaw, and roll.</a:t>
            </a:r>
          </a:p>
          <a:p>
            <a:pPr algn="just">
              <a:lnSpc>
                <a:spcPct val="110000"/>
              </a:lnSpc>
            </a:pPr>
            <a:endParaRPr lang="en-US">
              <a:latin typeface="Open Sans"/>
              <a:ea typeface="Open Sans"/>
              <a:cs typeface="Arial"/>
            </a:endParaRPr>
          </a:p>
          <a:p>
            <a:pPr algn="just">
              <a:lnSpc>
                <a:spcPct val="110000"/>
              </a:lnSpc>
            </a:pPr>
            <a:r>
              <a:rPr lang="en-US">
                <a:latin typeface="Open Sans"/>
                <a:ea typeface="Open Sans"/>
                <a:cs typeface="Arial"/>
              </a:rPr>
              <a:t>We propose a controller with 3 levels: A global route optimizer, which uses RRT* to find an optimal route, a trajectory optimizer which uses direct collocation to find an optimal trajectory along the route, and a tracking controller which uses MPC to track the trajectory.</a:t>
            </a:r>
            <a:endParaRPr lang="en-US">
              <a:latin typeface="Open Sans"/>
              <a:ea typeface="Open Sans"/>
              <a:cs typeface="Open Sans" panose="020B0606030504020204" pitchFamily="34" charset="0"/>
            </a:endParaRPr>
          </a:p>
        </p:txBody>
      </p:sp>
      <p:sp>
        <p:nvSpPr>
          <p:cNvPr id="18" name="TextBox 19">
            <a:extLst>
              <a:ext uri="{FF2B5EF4-FFF2-40B4-BE49-F238E27FC236}">
                <a16:creationId xmlns:a16="http://schemas.microsoft.com/office/drawing/2014/main" id="{3D668686-315E-4733-AA3D-4CD19EDF9050}"/>
              </a:ext>
            </a:extLst>
          </p:cNvPr>
          <p:cNvSpPr txBox="1">
            <a:spLocks noChangeArrowheads="1"/>
          </p:cNvSpPr>
          <p:nvPr/>
        </p:nvSpPr>
        <p:spPr bwMode="auto">
          <a:xfrm>
            <a:off x="25031005" y="18493424"/>
            <a:ext cx="7113267" cy="375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a:ea typeface="ＭＳ Ｐゴシック"/>
                <a:cs typeface="Arial"/>
              </a:rPr>
              <a:t>Each of these systems described have been built and work on their own. Our next objective is to link them together into a cohesive controller framework as described in the system overview. Additionally, we plan to build an optimal tracking controller using model-predictive control, and compare this system to the course/roll controller results.</a:t>
            </a:r>
            <a:endParaRPr lang="en-US"/>
          </a:p>
          <a:p>
            <a:pPr algn="just">
              <a:lnSpc>
                <a:spcPct val="110000"/>
              </a:lnSpc>
            </a:pPr>
            <a:endParaRPr lang="en-US">
              <a:ea typeface="ＭＳ Ｐゴシック"/>
              <a:cs typeface="Arial"/>
            </a:endParaRPr>
          </a:p>
          <a:p>
            <a:pPr algn="just">
              <a:lnSpc>
                <a:spcPct val="110000"/>
              </a:lnSpc>
            </a:pPr>
            <a:r>
              <a:rPr lang="en-US">
                <a:ea typeface="ＭＳ Ｐゴシック"/>
                <a:cs typeface="Arial"/>
              </a:rPr>
              <a:t>In the future, beyond the scope of this class project, we would like to simulate the system with model mismatch and measurement noise, implement a state-estimator, and do a robustness analysis.</a:t>
            </a:r>
          </a:p>
        </p:txBody>
      </p:sp>
      <p:sp>
        <p:nvSpPr>
          <p:cNvPr id="20" name="TextBox 19">
            <a:extLst>
              <a:ext uri="{FF2B5EF4-FFF2-40B4-BE49-F238E27FC236}">
                <a16:creationId xmlns:a16="http://schemas.microsoft.com/office/drawing/2014/main" id="{B92A3548-8310-400F-8822-4FEDDABCA99B}"/>
              </a:ext>
            </a:extLst>
          </p:cNvPr>
          <p:cNvSpPr txBox="1"/>
          <p:nvPr/>
        </p:nvSpPr>
        <p:spPr>
          <a:xfrm>
            <a:off x="749995" y="2744425"/>
            <a:ext cx="7072312" cy="649188"/>
          </a:xfrm>
          <a:prstGeom prst="round2DiagRect">
            <a:avLst>
              <a:gd name="adj1" fmla="val 50000"/>
              <a:gd name="adj2" fmla="val 0"/>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3135215">
              <a:defRPr/>
            </a:pPr>
            <a:r>
              <a:rPr lang="en-US" sz="2800" b="1">
                <a:solidFill>
                  <a:schemeClr val="bg1"/>
                </a:solidFill>
                <a:latin typeface="Nunito" panose="00000500000000000000" pitchFamily="2" charset="0"/>
              </a:rPr>
              <a:t>Motivation</a:t>
            </a:r>
          </a:p>
        </p:txBody>
      </p:sp>
      <p:sp>
        <p:nvSpPr>
          <p:cNvPr id="22" name="TextBox 21">
            <a:extLst>
              <a:ext uri="{FF2B5EF4-FFF2-40B4-BE49-F238E27FC236}">
                <a16:creationId xmlns:a16="http://schemas.microsoft.com/office/drawing/2014/main" id="{75B4539D-DB8E-458A-89B0-CAE5722D0FB2}"/>
              </a:ext>
            </a:extLst>
          </p:cNvPr>
          <p:cNvSpPr txBox="1"/>
          <p:nvPr/>
        </p:nvSpPr>
        <p:spPr>
          <a:xfrm>
            <a:off x="8870059" y="2740496"/>
            <a:ext cx="15192375" cy="649188"/>
          </a:xfrm>
          <a:prstGeom prst="round2DiagRect">
            <a:avLst>
              <a:gd name="adj1" fmla="val 50000"/>
              <a:gd name="adj2" fmla="val 0"/>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rtlCol="0" anchor="t">
            <a:noAutofit/>
          </a:bodyPr>
          <a:lstStyle/>
          <a:p>
            <a:pPr algn="ctr" defTabSz="3135215">
              <a:defRPr/>
            </a:pPr>
            <a:r>
              <a:rPr lang="en-US" sz="2800" b="1">
                <a:solidFill>
                  <a:schemeClr val="bg1"/>
                </a:solidFill>
                <a:latin typeface="Nunito"/>
              </a:rPr>
              <a:t>Dynamics Model</a:t>
            </a:r>
            <a:endParaRPr lang="en-US">
              <a:solidFill>
                <a:schemeClr val="bg1"/>
              </a:solidFill>
            </a:endParaRPr>
          </a:p>
        </p:txBody>
      </p:sp>
      <p:sp>
        <p:nvSpPr>
          <p:cNvPr id="25" name="TextBox 24">
            <a:extLst>
              <a:ext uri="{FF2B5EF4-FFF2-40B4-BE49-F238E27FC236}">
                <a16:creationId xmlns:a16="http://schemas.microsoft.com/office/drawing/2014/main" id="{AE4AD144-1499-4C07-85A4-B7EFC58463F0}"/>
              </a:ext>
            </a:extLst>
          </p:cNvPr>
          <p:cNvSpPr txBox="1"/>
          <p:nvPr/>
        </p:nvSpPr>
        <p:spPr>
          <a:xfrm>
            <a:off x="715297" y="6777231"/>
            <a:ext cx="7072312" cy="649188"/>
          </a:xfrm>
          <a:prstGeom prst="round2DiagRect">
            <a:avLst>
              <a:gd name="adj1" fmla="val 50000"/>
              <a:gd name="adj2" fmla="val 0"/>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rtlCol="0" anchor="t">
            <a:noAutofit/>
          </a:bodyPr>
          <a:lstStyle/>
          <a:p>
            <a:pPr algn="ctr" defTabSz="3135215">
              <a:defRPr/>
            </a:pPr>
            <a:r>
              <a:rPr lang="en-US" sz="2800" b="1">
                <a:solidFill>
                  <a:schemeClr val="bg1"/>
                </a:solidFill>
                <a:latin typeface="Nunito"/>
              </a:rPr>
              <a:t>System Overview</a:t>
            </a:r>
          </a:p>
        </p:txBody>
      </p:sp>
      <p:sp>
        <p:nvSpPr>
          <p:cNvPr id="26" name="TextBox 25">
            <a:extLst>
              <a:ext uri="{FF2B5EF4-FFF2-40B4-BE49-F238E27FC236}">
                <a16:creationId xmlns:a16="http://schemas.microsoft.com/office/drawing/2014/main" id="{850970F5-9ABF-4386-9761-49E684D2F733}"/>
              </a:ext>
            </a:extLst>
          </p:cNvPr>
          <p:cNvSpPr txBox="1"/>
          <p:nvPr/>
        </p:nvSpPr>
        <p:spPr>
          <a:xfrm>
            <a:off x="25040911" y="17631458"/>
            <a:ext cx="7072312" cy="649188"/>
          </a:xfrm>
          <a:prstGeom prst="round2DiagRect">
            <a:avLst>
              <a:gd name="adj1" fmla="val 50000"/>
              <a:gd name="adj2" fmla="val 0"/>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3135215">
              <a:defRPr/>
            </a:pPr>
            <a:r>
              <a:rPr lang="en-US" sz="2800" b="1">
                <a:solidFill>
                  <a:schemeClr val="bg1"/>
                </a:solidFill>
                <a:latin typeface="Nunito" panose="00000500000000000000" pitchFamily="2" charset="0"/>
              </a:rPr>
              <a:t>Future Work</a:t>
            </a:r>
          </a:p>
        </p:txBody>
      </p:sp>
      <p:pic>
        <p:nvPicPr>
          <p:cNvPr id="1031" name="Picture 7" descr="Image result for cmu logo transparent">
            <a:extLst>
              <a:ext uri="{FF2B5EF4-FFF2-40B4-BE49-F238E27FC236}">
                <a16:creationId xmlns:a16="http://schemas.microsoft.com/office/drawing/2014/main" id="{988190AD-F240-4A7C-873E-BC2BECA7ABDB}"/>
              </a:ext>
            </a:extLst>
          </p:cNvPr>
          <p:cNvPicPr>
            <a:picLocks noChangeAspect="1" noChangeArrowheads="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83321" y="22945236"/>
            <a:ext cx="9040543" cy="8447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A72667-5081-5CD8-CF4A-E3714EB8D766}"/>
              </a:ext>
            </a:extLst>
          </p:cNvPr>
          <p:cNvSpPr txBox="1"/>
          <p:nvPr/>
        </p:nvSpPr>
        <p:spPr>
          <a:xfrm>
            <a:off x="499397" y="15558060"/>
            <a:ext cx="7072312" cy="649188"/>
          </a:xfrm>
          <a:prstGeom prst="round2DiagRect">
            <a:avLst>
              <a:gd name="adj1" fmla="val 50000"/>
              <a:gd name="adj2" fmla="val 0"/>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rtlCol="0" anchor="t">
            <a:noAutofit/>
          </a:bodyPr>
          <a:lstStyle/>
          <a:p>
            <a:pPr algn="ctr" defTabSz="3135215">
              <a:defRPr/>
            </a:pPr>
            <a:r>
              <a:rPr lang="en-US" sz="2800" b="1">
                <a:solidFill>
                  <a:schemeClr val="bg1"/>
                </a:solidFill>
                <a:latin typeface="Nunito"/>
              </a:rPr>
              <a:t>Route Optimizer</a:t>
            </a:r>
          </a:p>
        </p:txBody>
      </p:sp>
      <p:sp>
        <p:nvSpPr>
          <p:cNvPr id="9" name="TextBox 8">
            <a:extLst>
              <a:ext uri="{FF2B5EF4-FFF2-40B4-BE49-F238E27FC236}">
                <a16:creationId xmlns:a16="http://schemas.microsoft.com/office/drawing/2014/main" id="{9BD1A540-CA03-4951-BE14-AC34FAF3EDCA}"/>
              </a:ext>
            </a:extLst>
          </p:cNvPr>
          <p:cNvSpPr txBox="1"/>
          <p:nvPr/>
        </p:nvSpPr>
        <p:spPr>
          <a:xfrm>
            <a:off x="8804622" y="9191524"/>
            <a:ext cx="7072312" cy="649188"/>
          </a:xfrm>
          <a:prstGeom prst="round2DiagRect">
            <a:avLst>
              <a:gd name="adj1" fmla="val 50000"/>
              <a:gd name="adj2" fmla="val 0"/>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rtlCol="0" anchor="t">
            <a:noAutofit/>
          </a:bodyPr>
          <a:lstStyle/>
          <a:p>
            <a:pPr algn="ctr" defTabSz="3135215">
              <a:defRPr/>
            </a:pPr>
            <a:r>
              <a:rPr lang="en-US" sz="2800" b="1">
                <a:solidFill>
                  <a:schemeClr val="bg1"/>
                </a:solidFill>
                <a:latin typeface="Nunito"/>
              </a:rPr>
              <a:t>Trajectory Optimizer</a:t>
            </a:r>
            <a:endParaRPr lang="en-US">
              <a:solidFill>
                <a:schemeClr val="bg1"/>
              </a:solidFill>
            </a:endParaRPr>
          </a:p>
        </p:txBody>
      </p:sp>
      <p:sp>
        <p:nvSpPr>
          <p:cNvPr id="13" name="TextBox 12">
            <a:extLst>
              <a:ext uri="{FF2B5EF4-FFF2-40B4-BE49-F238E27FC236}">
                <a16:creationId xmlns:a16="http://schemas.microsoft.com/office/drawing/2014/main" id="{B8E4F171-6569-7936-6059-1304CDE47C35}"/>
              </a:ext>
            </a:extLst>
          </p:cNvPr>
          <p:cNvSpPr txBox="1"/>
          <p:nvPr/>
        </p:nvSpPr>
        <p:spPr>
          <a:xfrm>
            <a:off x="16987867" y="9197231"/>
            <a:ext cx="7072312" cy="649188"/>
          </a:xfrm>
          <a:prstGeom prst="round2DiagRect">
            <a:avLst>
              <a:gd name="adj1" fmla="val 50000"/>
              <a:gd name="adj2" fmla="val 0"/>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rtlCol="0" anchor="t">
            <a:noAutofit/>
          </a:bodyPr>
          <a:lstStyle/>
          <a:p>
            <a:pPr algn="ctr" defTabSz="3135215">
              <a:defRPr/>
            </a:pPr>
            <a:r>
              <a:rPr lang="en-US" sz="2800" b="1">
                <a:solidFill>
                  <a:schemeClr val="bg1"/>
                </a:solidFill>
                <a:latin typeface="Nunito"/>
              </a:rPr>
              <a:t>Course Controller</a:t>
            </a:r>
            <a:endParaRPr lang="en-US">
              <a:solidFill>
                <a:schemeClr val="bg1"/>
              </a:solidFil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A4796EB-B794-B4DB-50FC-D3E64F705CC7}"/>
                  </a:ext>
                </a:extLst>
              </p:cNvPr>
              <p:cNvSpPr txBox="1"/>
              <p:nvPr/>
            </p:nvSpPr>
            <p:spPr>
              <a:xfrm>
                <a:off x="16965228" y="9960238"/>
                <a:ext cx="7081823" cy="5034007"/>
              </a:xfrm>
              <a:prstGeom prst="rect">
                <a:avLst/>
              </a:prstGeom>
              <a:noFill/>
            </p:spPr>
            <p:txBody>
              <a:bodyPr wrap="square" rtlCol="0">
                <a:spAutoFit/>
              </a:bodyPr>
              <a:lstStyle/>
              <a:p>
                <a:r>
                  <a:rPr lang="en-US" sz="2000">
                    <a:latin typeface="Open Sans" panose="020B0606030504020204" pitchFamily="34" charset="0"/>
                    <a:ea typeface="Open Sans" panose="020B0606030504020204" pitchFamily="34" charset="0"/>
                    <a:cs typeface="Open Sans" panose="020B0606030504020204" pitchFamily="34" charset="0"/>
                  </a:rPr>
                  <a:t>The heading of a sailboat does not necessarily point in the path that it is travelling in. The tracking controller reasons about the forces on the keel/sail/rudder to find the correct heading angle of the ship to move in the desired trajectory, then controls the ruder to align the ship in the desired angle.</a:t>
                </a:r>
              </a:p>
              <a:p>
                <a:r>
                  <a:rPr lang="en-US" sz="2000">
                    <a:latin typeface="Open Sans" panose="020B0606030504020204" pitchFamily="34" charset="0"/>
                    <a:ea typeface="Open Sans" panose="020B0606030504020204" pitchFamily="34" charset="0"/>
                    <a:cs typeface="Open Sans" panose="020B0606030504020204" pitchFamily="34" charset="0"/>
                  </a:rPr>
                  <a:t>The necessary drift from the course is calculated from:</a:t>
                </a:r>
              </a:p>
              <a:p>
                <a:pPr/>
                <a14:m>
                  <m:oMathPara xmlns:m="http://schemas.openxmlformats.org/officeDocument/2006/math">
                    <m:oMathParaPr>
                      <m:jc m:val="centerGroup"/>
                    </m:oMathParaPr>
                    <m:oMath xmlns:m="http://schemas.openxmlformats.org/officeDocument/2006/math">
                      <m:sSub>
                        <m:sSubPr>
                          <m:ctrlPr>
                            <a:rPr lang="tr-TR"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tr-TR" sz="2000" i="1">
                              <a:latin typeface="Cambria Math" panose="02040503050406030204" pitchFamily="18" charset="0"/>
                              <a:ea typeface="Cambria Math" panose="02040503050406030204" pitchFamily="18" charset="0"/>
                            </a:rPr>
                            <m:t>𝑏</m:t>
                          </m:r>
                        </m:sub>
                      </m:sSub>
                      <m:r>
                        <a:rPr lang="tr-TR" sz="2000" i="1">
                          <a:latin typeface="Cambria Math" panose="02040503050406030204" pitchFamily="18" charset="0"/>
                          <a:ea typeface="Cambria Math" panose="02040503050406030204" pitchFamily="18" charset="0"/>
                        </a:rPr>
                        <m:t>=−</m:t>
                      </m:r>
                      <m:sSub>
                        <m:sSubPr>
                          <m:ctrlPr>
                            <a:rPr lang="tr-TR" sz="2000" i="1">
                              <a:latin typeface="Cambria Math" panose="02040503050406030204" pitchFamily="18" charset="0"/>
                              <a:ea typeface="Cambria Math" panose="02040503050406030204" pitchFamily="18" charset="0"/>
                            </a:rPr>
                          </m:ctrlPr>
                        </m:sSubPr>
                        <m:e>
                          <m:r>
                            <a:rPr lang="tr-TR" sz="2000" i="1">
                              <a:latin typeface="Cambria Math" panose="02040503050406030204" pitchFamily="18" charset="0"/>
                              <a:ea typeface="Cambria Math" panose="02040503050406030204" pitchFamily="18" charset="0"/>
                            </a:rPr>
                            <m:t>𝛼</m:t>
                          </m:r>
                        </m:e>
                        <m:sub>
                          <m:r>
                            <a:rPr lang="tr-TR" sz="2000" i="1">
                              <a:latin typeface="Cambria Math" panose="02040503050406030204" pitchFamily="18" charset="0"/>
                              <a:ea typeface="Cambria Math" panose="02040503050406030204" pitchFamily="18" charset="0"/>
                            </a:rPr>
                            <m:t>𝑘</m:t>
                          </m:r>
                        </m:sub>
                      </m:sSub>
                      <m:func>
                        <m:funcPr>
                          <m:ctrlPr>
                            <a:rPr lang="tr-TR" sz="2000" i="1">
                              <a:latin typeface="Cambria Math" panose="02040503050406030204" pitchFamily="18" charset="0"/>
                              <a:ea typeface="Cambria Math" panose="02040503050406030204" pitchFamily="18" charset="0"/>
                            </a:rPr>
                          </m:ctrlPr>
                        </m:funcPr>
                        <m:fName>
                          <m:r>
                            <m:rPr>
                              <m:sty m:val="p"/>
                            </m:rPr>
                            <a:rPr lang="tr-TR" sz="2000">
                              <a:latin typeface="Cambria Math" panose="02040503050406030204" pitchFamily="18" charset="0"/>
                              <a:ea typeface="Cambria Math" panose="02040503050406030204" pitchFamily="18" charset="0"/>
                            </a:rPr>
                            <m:t>cos</m:t>
                          </m:r>
                        </m:fName>
                        <m:e>
                          <m:d>
                            <m:dPr>
                              <m:ctrlPr>
                                <a:rPr lang="tr-TR" sz="2000" i="1">
                                  <a:latin typeface="Cambria Math" panose="02040503050406030204" pitchFamily="18" charset="0"/>
                                  <a:ea typeface="Cambria Math" panose="02040503050406030204" pitchFamily="18" charset="0"/>
                                </a:rPr>
                              </m:ctrlPr>
                            </m:dPr>
                            <m:e>
                              <m:r>
                                <a:rPr lang="tr-TR" sz="2000" i="1">
                                  <a:latin typeface="Cambria Math" panose="02040503050406030204" pitchFamily="18" charset="0"/>
                                  <a:ea typeface="Cambria Math" panose="02040503050406030204" pitchFamily="18" charset="0"/>
                                </a:rPr>
                                <m:t>𝜙</m:t>
                              </m:r>
                            </m:e>
                          </m:d>
                        </m:e>
                      </m:func>
                    </m:oMath>
                  </m:oMathPara>
                </a14:m>
                <a:endParaRPr lang="tr-TR" sz="2000">
                  <a:latin typeface="Open Sans" panose="020B0606030504020204" pitchFamily="34" charset="0"/>
                  <a:ea typeface="Open Sans" panose="020B0606030504020204" pitchFamily="34" charset="0"/>
                  <a:cs typeface="Open Sans" panose="020B0606030504020204" pitchFamily="34" charset="0"/>
                </a:endParaRPr>
              </a:p>
              <a:p>
                <a:r>
                  <a:rPr lang="en-US" sz="2000">
                    <a:latin typeface="Open Sans" panose="020B0606030504020204" pitchFamily="34" charset="0"/>
                    <a:ea typeface="Open Sans" panose="020B0606030504020204" pitchFamily="34" charset="0"/>
                    <a:cs typeface="Open Sans" panose="020B0606030504020204" pitchFamily="34" charset="0"/>
                  </a:rPr>
                  <a:t>Where </a:t>
                </a:r>
                <a14:m>
                  <m:oMath xmlns:m="http://schemas.openxmlformats.org/officeDocument/2006/math">
                    <m:sSub>
                      <m:sSubPr>
                        <m:ctrlPr>
                          <a:rPr lang="tr-TR"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tr-TR" sz="2000" i="1">
                            <a:latin typeface="Cambria Math" panose="02040503050406030204" pitchFamily="18" charset="0"/>
                            <a:ea typeface="Cambria Math" panose="02040503050406030204" pitchFamily="18" charset="0"/>
                          </a:rPr>
                          <m:t>𝑘</m:t>
                        </m:r>
                      </m:sub>
                    </m:sSub>
                  </m:oMath>
                </a14:m>
                <a:r>
                  <a:rPr lang="en-US" sz="2000">
                    <a:latin typeface="Open Sans" panose="020B0606030504020204" pitchFamily="34" charset="0"/>
                    <a:ea typeface="Open Sans" panose="020B0606030504020204" pitchFamily="34" charset="0"/>
                    <a:cs typeface="Open Sans" panose="020B0606030504020204" pitchFamily="34" charset="0"/>
                  </a:rPr>
                  <a:t>is the necessary angle of attack of the keel which is calculated from:</a:t>
                </a:r>
              </a:p>
              <a:p>
                <a:pPr/>
                <a14:m>
                  <m:oMathPara xmlns:m="http://schemas.openxmlformats.org/officeDocument/2006/math">
                    <m:oMathParaPr>
                      <m:jc m:val="centerGroup"/>
                    </m:oMathParaPr>
                    <m:oMath xmlns:m="http://schemas.openxmlformats.org/officeDocument/2006/math">
                      <m:sSub>
                        <m:sSubPr>
                          <m:ctrlPr>
                            <a:rPr lang="tr-TR"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tr-TR" sz="2000" i="1">
                              <a:latin typeface="Cambria Math" panose="02040503050406030204" pitchFamily="18" charset="0"/>
                              <a:ea typeface="Cambria Math" panose="02040503050406030204" pitchFamily="18" charset="0"/>
                            </a:rPr>
                            <m:t>𝑘</m:t>
                          </m:r>
                        </m:sub>
                      </m:sSub>
                      <m:r>
                        <a:rPr lang="tr-TR" sz="2000" i="1">
                          <a:latin typeface="Cambria Math" panose="02040503050406030204" pitchFamily="18" charset="0"/>
                          <a:ea typeface="Cambria Math" panose="02040503050406030204" pitchFamily="18" charset="0"/>
                        </a:rPr>
                        <m:t>= </m:t>
                      </m:r>
                      <m:f>
                        <m:fPr>
                          <m:ctrlPr>
                            <a:rPr lang="tr-TR" sz="2000" i="1">
                              <a:latin typeface="Cambria Math" panose="02040503050406030204" pitchFamily="18" charset="0"/>
                              <a:ea typeface="Cambria Math" panose="02040503050406030204" pitchFamily="18" charset="0"/>
                            </a:rPr>
                          </m:ctrlPr>
                        </m:fPr>
                        <m:num>
                          <m:r>
                            <a:rPr lang="tr-TR" sz="2000" i="1">
                              <a:latin typeface="Cambria Math" panose="02040503050406030204" pitchFamily="18" charset="0"/>
                              <a:ea typeface="Cambria Math" panose="02040503050406030204" pitchFamily="18" charset="0"/>
                            </a:rPr>
                            <m:t>2 ∗</m:t>
                          </m:r>
                          <m:sSub>
                            <m:sSubPr>
                              <m:ctrlPr>
                                <a:rPr lang="tr-TR" sz="2000" i="1">
                                  <a:latin typeface="Cambria Math" panose="02040503050406030204" pitchFamily="18" charset="0"/>
                                  <a:ea typeface="Cambria Math" panose="02040503050406030204" pitchFamily="18" charset="0"/>
                                </a:rPr>
                              </m:ctrlPr>
                            </m:sSubPr>
                            <m:e>
                              <m:r>
                                <a:rPr lang="tr-TR" sz="2000" i="1">
                                  <a:latin typeface="Cambria Math" panose="02040503050406030204" pitchFamily="18" charset="0"/>
                                  <a:ea typeface="Cambria Math" panose="02040503050406030204" pitchFamily="18" charset="0"/>
                                </a:rPr>
                                <m:t>𝐹</m:t>
                              </m:r>
                            </m:e>
                            <m:sub>
                              <m:r>
                                <a:rPr lang="tr-TR" sz="2000" i="1">
                                  <a:latin typeface="Cambria Math" panose="02040503050406030204" pitchFamily="18" charset="0"/>
                                  <a:ea typeface="Cambria Math" panose="02040503050406030204" pitchFamily="18" charset="0"/>
                                </a:rPr>
                                <m:t>𝑢</m:t>
                              </m:r>
                            </m:sub>
                          </m:sSub>
                        </m:num>
                        <m:den>
                          <m:sSub>
                            <m:sSubPr>
                              <m:ctrlPr>
                                <a:rPr lang="tr-TR" sz="2000" i="1">
                                  <a:latin typeface="Cambria Math" panose="02040503050406030204" pitchFamily="18" charset="0"/>
                                  <a:ea typeface="Cambria Math" panose="02040503050406030204" pitchFamily="18" charset="0"/>
                                </a:rPr>
                              </m:ctrlPr>
                            </m:sSubPr>
                            <m:e>
                              <m:r>
                                <a:rPr lang="tr-TR" sz="2000" i="1">
                                  <a:latin typeface="Cambria Math" panose="02040503050406030204" pitchFamily="18" charset="0"/>
                                  <a:ea typeface="Cambria Math" panose="02040503050406030204" pitchFamily="18" charset="0"/>
                                </a:rPr>
                                <m:t>𝜌</m:t>
                              </m:r>
                            </m:e>
                            <m:sub>
                              <m:r>
                                <a:rPr lang="tr-TR" sz="2000" i="1">
                                  <a:latin typeface="Cambria Math" panose="02040503050406030204" pitchFamily="18" charset="0"/>
                                  <a:ea typeface="Cambria Math" panose="02040503050406030204" pitchFamily="18" charset="0"/>
                                </a:rPr>
                                <m:t>𝑤</m:t>
                              </m:r>
                            </m:sub>
                          </m:sSub>
                          <m:r>
                            <a:rPr lang="tr-TR" sz="2000" i="1">
                              <a:latin typeface="Cambria Math" panose="02040503050406030204" pitchFamily="18" charset="0"/>
                              <a:ea typeface="Cambria Math" panose="02040503050406030204" pitchFamily="18" charset="0"/>
                            </a:rPr>
                            <m:t>∗</m:t>
                          </m:r>
                          <m:sSub>
                            <m:sSubPr>
                              <m:ctrlPr>
                                <a:rPr lang="tr-TR" sz="2000" i="1">
                                  <a:latin typeface="Cambria Math" panose="02040503050406030204" pitchFamily="18" charset="0"/>
                                  <a:ea typeface="Cambria Math" panose="02040503050406030204" pitchFamily="18" charset="0"/>
                                </a:rPr>
                              </m:ctrlPr>
                            </m:sSubPr>
                            <m:e>
                              <m:r>
                                <a:rPr lang="tr-TR" sz="2000" i="1">
                                  <a:latin typeface="Cambria Math" panose="02040503050406030204" pitchFamily="18" charset="0"/>
                                  <a:ea typeface="Cambria Math" panose="02040503050406030204" pitchFamily="18" charset="0"/>
                                </a:rPr>
                                <m:t>𝐴</m:t>
                              </m:r>
                            </m:e>
                            <m:sub>
                              <m:r>
                                <a:rPr lang="tr-TR" sz="2000" i="1">
                                  <a:latin typeface="Cambria Math" panose="02040503050406030204" pitchFamily="18" charset="0"/>
                                  <a:ea typeface="Cambria Math" panose="02040503050406030204" pitchFamily="18" charset="0"/>
                                </a:rPr>
                                <m:t>𝑘</m:t>
                              </m:r>
                            </m:sub>
                          </m:sSub>
                          <m:r>
                            <a:rPr lang="tr-TR" sz="2000" i="1">
                              <a:latin typeface="Cambria Math" panose="02040503050406030204" pitchFamily="18" charset="0"/>
                              <a:ea typeface="Cambria Math" panose="02040503050406030204" pitchFamily="18" charset="0"/>
                            </a:rPr>
                            <m:t>−</m:t>
                          </m:r>
                          <m:sSub>
                            <m:sSubPr>
                              <m:ctrlPr>
                                <a:rPr lang="tr-TR" sz="2000" i="1">
                                  <a:latin typeface="Cambria Math" panose="02040503050406030204" pitchFamily="18" charset="0"/>
                                  <a:ea typeface="Cambria Math" panose="02040503050406030204" pitchFamily="18" charset="0"/>
                                </a:rPr>
                              </m:ctrlPr>
                            </m:sSubPr>
                            <m:e>
                              <m:r>
                                <a:rPr lang="tr-TR" sz="2000" i="1">
                                  <a:latin typeface="Cambria Math" panose="02040503050406030204" pitchFamily="18" charset="0"/>
                                  <a:ea typeface="Cambria Math" panose="02040503050406030204" pitchFamily="18" charset="0"/>
                                </a:rPr>
                                <m:t>𝐶</m:t>
                              </m:r>
                            </m:e>
                            <m:sub>
                              <m:r>
                                <a:rPr lang="tr-TR" sz="2000" i="1">
                                  <a:latin typeface="Cambria Math" panose="02040503050406030204" pitchFamily="18" charset="0"/>
                                  <a:ea typeface="Cambria Math" panose="02040503050406030204" pitchFamily="18" charset="0"/>
                                </a:rPr>
                                <m:t>𝐿</m:t>
                              </m:r>
                              <m:r>
                                <a:rPr lang="tr-TR" sz="2000" i="1">
                                  <a:latin typeface="Cambria Math" panose="02040503050406030204" pitchFamily="18" charset="0"/>
                                  <a:ea typeface="Cambria Math" panose="02040503050406030204" pitchFamily="18" charset="0"/>
                                </a:rPr>
                                <m:t>0</m:t>
                              </m:r>
                              <m:r>
                                <a:rPr lang="tr-TR" sz="2000" i="1">
                                  <a:latin typeface="Cambria Math" panose="02040503050406030204" pitchFamily="18" charset="0"/>
                                  <a:ea typeface="Cambria Math" panose="02040503050406030204" pitchFamily="18" charset="0"/>
                                </a:rPr>
                                <m:t>𝐾</m:t>
                              </m:r>
                            </m:sub>
                          </m:sSub>
                          <m:r>
                            <a:rPr lang="tr-TR" sz="2000" i="1">
                              <a:latin typeface="Cambria Math" panose="02040503050406030204" pitchFamily="18" charset="0"/>
                              <a:ea typeface="Cambria Math" panose="02040503050406030204" pitchFamily="18" charset="0"/>
                            </a:rPr>
                            <m:t>∗(</m:t>
                          </m:r>
                          <m:sSup>
                            <m:sSupPr>
                              <m:ctrlPr>
                                <a:rPr lang="tr-TR" sz="2000" i="1">
                                  <a:latin typeface="Cambria Math" panose="02040503050406030204" pitchFamily="18" charset="0"/>
                                  <a:ea typeface="Cambria Math" panose="02040503050406030204" pitchFamily="18" charset="0"/>
                                </a:rPr>
                              </m:ctrlPr>
                            </m:sSupPr>
                            <m:e>
                              <m:r>
                                <a:rPr lang="tr-TR" sz="2000" i="1">
                                  <a:latin typeface="Cambria Math" panose="02040503050406030204" pitchFamily="18" charset="0"/>
                                  <a:ea typeface="Cambria Math" panose="02040503050406030204" pitchFamily="18" charset="0"/>
                                </a:rPr>
                                <m:t>𝑢</m:t>
                              </m:r>
                            </m:e>
                            <m:sup>
                              <m:r>
                                <a:rPr lang="tr-TR" sz="2000" i="1">
                                  <a:latin typeface="Cambria Math" panose="02040503050406030204" pitchFamily="18" charset="0"/>
                                  <a:ea typeface="Cambria Math" panose="02040503050406030204" pitchFamily="18" charset="0"/>
                                </a:rPr>
                                <m:t>2</m:t>
                              </m:r>
                            </m:sup>
                          </m:sSup>
                          <m:r>
                            <a:rPr lang="tr-TR" sz="2000" i="1">
                              <a:latin typeface="Cambria Math" panose="02040503050406030204" pitchFamily="18" charset="0"/>
                              <a:ea typeface="Cambria Math" panose="02040503050406030204" pitchFamily="18" charset="0"/>
                            </a:rPr>
                            <m:t>+</m:t>
                          </m:r>
                          <m:sSup>
                            <m:sSupPr>
                              <m:ctrlPr>
                                <a:rPr lang="tr-TR" sz="2000" i="1">
                                  <a:latin typeface="Cambria Math" panose="02040503050406030204" pitchFamily="18" charset="0"/>
                                  <a:ea typeface="Cambria Math" panose="02040503050406030204" pitchFamily="18" charset="0"/>
                                </a:rPr>
                              </m:ctrlPr>
                            </m:sSupPr>
                            <m:e>
                              <m:r>
                                <a:rPr lang="tr-TR" sz="2000" i="1">
                                  <a:latin typeface="Cambria Math" panose="02040503050406030204" pitchFamily="18" charset="0"/>
                                  <a:ea typeface="Cambria Math" panose="02040503050406030204" pitchFamily="18" charset="0"/>
                                </a:rPr>
                                <m:t>𝑣</m:t>
                              </m:r>
                            </m:e>
                            <m:sup>
                              <m:r>
                                <a:rPr lang="tr-TR" sz="2000" i="1">
                                  <a:latin typeface="Cambria Math" panose="02040503050406030204" pitchFamily="18" charset="0"/>
                                  <a:ea typeface="Cambria Math" panose="02040503050406030204" pitchFamily="18" charset="0"/>
                                </a:rPr>
                                <m:t>2</m:t>
                              </m:r>
                            </m:sup>
                          </m:sSup>
                          <m:r>
                            <a:rPr lang="tr-TR" sz="2000" i="1">
                              <a:latin typeface="Cambria Math" panose="02040503050406030204" pitchFamily="18" charset="0"/>
                              <a:ea typeface="Cambria Math" panose="02040503050406030204" pitchFamily="18" charset="0"/>
                            </a:rPr>
                            <m:t>)</m:t>
                          </m:r>
                        </m:den>
                      </m:f>
                    </m:oMath>
                  </m:oMathPara>
                </a14:m>
                <a:endParaRPr lang="tr-TR" sz="2000">
                  <a:latin typeface="Open Sans" panose="020B0606030504020204" pitchFamily="34" charset="0"/>
                  <a:ea typeface="Open Sans" panose="020B0606030504020204" pitchFamily="34" charset="0"/>
                  <a:cs typeface="Open Sans" panose="020B0606030504020204" pitchFamily="34" charset="0"/>
                </a:endParaRPr>
              </a:p>
              <a:p>
                <a:r>
                  <a:rPr lang="en-US" sz="2000">
                    <a:latin typeface="Open Sans" panose="020B0606030504020204" pitchFamily="34" charset="0"/>
                    <a:ea typeface="Open Sans" panose="020B0606030504020204" pitchFamily="34" charset="0"/>
                    <a:cs typeface="Open Sans" panose="020B0606030504020204" pitchFamily="34" charset="0"/>
                  </a:rPr>
                  <a:t>Where </a:t>
                </a:r>
                <a14:m>
                  <m:oMath xmlns:m="http://schemas.openxmlformats.org/officeDocument/2006/math">
                    <m:sSub>
                      <m:sSubPr>
                        <m:ctrlPr>
                          <a:rPr lang="tr-TR" sz="2000" i="1">
                            <a:latin typeface="Cambria Math" panose="02040503050406030204" pitchFamily="18" charset="0"/>
                          </a:rPr>
                        </m:ctrlPr>
                      </m:sSubPr>
                      <m:e>
                        <m:r>
                          <a:rPr lang="tr-TR" sz="2000" i="1">
                            <a:latin typeface="Cambria Math" panose="02040503050406030204" pitchFamily="18" charset="0"/>
                          </a:rPr>
                          <m:t>𝐹</m:t>
                        </m:r>
                      </m:e>
                      <m:sub>
                        <m:r>
                          <a:rPr lang="tr-TR" sz="2000" i="1">
                            <a:latin typeface="Cambria Math" panose="02040503050406030204" pitchFamily="18" charset="0"/>
                          </a:rPr>
                          <m:t>𝑢</m:t>
                        </m:r>
                      </m:sub>
                    </m:sSub>
                  </m:oMath>
                </a14:m>
                <a:r>
                  <a:rPr lang="en-US" sz="2000">
                    <a:latin typeface="Open Sans" panose="020B0606030504020204" pitchFamily="34" charset="0"/>
                    <a:ea typeface="Open Sans" panose="020B0606030504020204" pitchFamily="34" charset="0"/>
                    <a:cs typeface="Open Sans" panose="020B0606030504020204" pitchFamily="34" charset="0"/>
                  </a:rPr>
                  <a:t> is the undesirable force which is calculated from forces of wind and water acting on the ship, </a:t>
                </a:r>
                <a14:m>
                  <m:oMath xmlns:m="http://schemas.openxmlformats.org/officeDocument/2006/math">
                    <m:sSub>
                      <m:sSubPr>
                        <m:ctrlPr>
                          <a:rPr lang="tr-TR"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𝜌</m:t>
                        </m:r>
                      </m:e>
                      <m:sub>
                        <m:r>
                          <a:rPr lang="tr-TR" sz="2000" i="1">
                            <a:latin typeface="Cambria Math" panose="02040503050406030204" pitchFamily="18" charset="0"/>
                            <a:ea typeface="Cambria Math" panose="02040503050406030204" pitchFamily="18" charset="0"/>
                          </a:rPr>
                          <m:t>𝑤</m:t>
                        </m:r>
                      </m:sub>
                    </m:sSub>
                  </m:oMath>
                </a14:m>
                <a:r>
                  <a:rPr lang="en-US" sz="2000">
                    <a:latin typeface="Open Sans" panose="020B0606030504020204" pitchFamily="34" charset="0"/>
                    <a:ea typeface="Open Sans" panose="020B0606030504020204" pitchFamily="34" charset="0"/>
                    <a:cs typeface="Open Sans" panose="020B0606030504020204" pitchFamily="34" charset="0"/>
                  </a:rPr>
                  <a:t> is the density of the seawater ,</a:t>
                </a:r>
                <a14:m>
                  <m:oMath xmlns:m="http://schemas.openxmlformats.org/officeDocument/2006/math">
                    <m:sSub>
                      <m:sSubPr>
                        <m:ctrlPr>
                          <a:rPr lang="tr-TR" sz="2000" i="1">
                            <a:latin typeface="Cambria Math" panose="02040503050406030204" pitchFamily="18" charset="0"/>
                          </a:rPr>
                        </m:ctrlPr>
                      </m:sSubPr>
                      <m:e>
                        <m:r>
                          <a:rPr lang="tr-TR" sz="2000" i="1">
                            <a:latin typeface="Cambria Math" panose="02040503050406030204" pitchFamily="18" charset="0"/>
                          </a:rPr>
                          <m:t>𝐴</m:t>
                        </m:r>
                      </m:e>
                      <m:sub>
                        <m:r>
                          <a:rPr lang="tr-TR" sz="2000" i="1">
                            <a:latin typeface="Cambria Math" panose="02040503050406030204" pitchFamily="18" charset="0"/>
                          </a:rPr>
                          <m:t>𝑘</m:t>
                        </m:r>
                      </m:sub>
                    </m:sSub>
                  </m:oMath>
                </a14:m>
                <a:r>
                  <a:rPr lang="en-US" sz="2000">
                    <a:latin typeface="Open Sans" panose="020B0606030504020204" pitchFamily="34" charset="0"/>
                    <a:ea typeface="Open Sans" panose="020B0606030504020204" pitchFamily="34" charset="0"/>
                    <a:cs typeface="Open Sans" panose="020B0606030504020204" pitchFamily="34" charset="0"/>
                  </a:rPr>
                  <a:t> is the area of the keel, </a:t>
                </a:r>
                <a14:m>
                  <m:oMath xmlns:m="http://schemas.openxmlformats.org/officeDocument/2006/math">
                    <m:sSub>
                      <m:sSubPr>
                        <m:ctrlPr>
                          <a:rPr lang="en-US" sz="2000" i="1">
                            <a:latin typeface="Cambria Math" panose="02040503050406030204" pitchFamily="18" charset="0"/>
                          </a:rPr>
                        </m:ctrlPr>
                      </m:sSubPr>
                      <m:e>
                        <m:r>
                          <a:rPr lang="tr-TR" sz="2000" i="1">
                            <a:latin typeface="Cambria Math" panose="02040503050406030204" pitchFamily="18" charset="0"/>
                          </a:rPr>
                          <m:t>𝐶</m:t>
                        </m:r>
                      </m:e>
                      <m:sub>
                        <m:r>
                          <a:rPr lang="tr-TR" sz="2000" i="1">
                            <a:latin typeface="Cambria Math" panose="02040503050406030204" pitchFamily="18" charset="0"/>
                          </a:rPr>
                          <m:t>𝐿</m:t>
                        </m:r>
                        <m:r>
                          <a:rPr lang="tr-TR" sz="2000" i="1">
                            <a:latin typeface="Cambria Math" panose="02040503050406030204" pitchFamily="18" charset="0"/>
                          </a:rPr>
                          <m:t>0</m:t>
                        </m:r>
                        <m:r>
                          <a:rPr lang="tr-TR" sz="2000" i="1">
                            <a:latin typeface="Cambria Math" panose="02040503050406030204" pitchFamily="18" charset="0"/>
                          </a:rPr>
                          <m:t>𝑘</m:t>
                        </m:r>
                      </m:sub>
                    </m:sSub>
                  </m:oMath>
                </a14:m>
                <a:r>
                  <a:rPr lang="en-US" sz="2000">
                    <a:latin typeface="Open Sans" panose="020B0606030504020204" pitchFamily="34" charset="0"/>
                    <a:ea typeface="Open Sans" panose="020B0606030504020204" pitchFamily="34" charset="0"/>
                    <a:cs typeface="Open Sans" panose="020B0606030504020204" pitchFamily="34" charset="0"/>
                  </a:rPr>
                  <a:t> is the lift coefficient of the rudder.</a:t>
                </a:r>
              </a:p>
            </p:txBody>
          </p:sp>
        </mc:Choice>
        <mc:Fallback>
          <p:sp>
            <p:nvSpPr>
              <p:cNvPr id="3" name="TextBox 2">
                <a:extLst>
                  <a:ext uri="{FF2B5EF4-FFF2-40B4-BE49-F238E27FC236}">
                    <a16:creationId xmlns:a16="http://schemas.microsoft.com/office/drawing/2014/main" id="{4A4796EB-B794-B4DB-50FC-D3E64F705CC7}"/>
                  </a:ext>
                </a:extLst>
              </p:cNvPr>
              <p:cNvSpPr txBox="1">
                <a:spLocks noRot="1" noChangeAspect="1" noMove="1" noResize="1" noEditPoints="1" noAdjustHandles="1" noChangeArrowheads="1" noChangeShapeType="1" noTextEdit="1"/>
              </p:cNvSpPr>
              <p:nvPr/>
            </p:nvSpPr>
            <p:spPr>
              <a:xfrm>
                <a:off x="16965228" y="9960238"/>
                <a:ext cx="7081823" cy="5034007"/>
              </a:xfrm>
              <a:prstGeom prst="rect">
                <a:avLst/>
              </a:prstGeom>
              <a:blipFill>
                <a:blip r:embed="rId9"/>
                <a:stretch>
                  <a:fillRect l="-861" t="-726" r="-1721" b="-1211"/>
                </a:stretch>
              </a:blipFill>
            </p:spPr>
            <p:txBody>
              <a:bodyPr/>
              <a:lstStyle/>
              <a:p>
                <a:r>
                  <a:rPr lang="en-US">
                    <a:noFill/>
                  </a:rPr>
                  <a:t> </a:t>
                </a:r>
              </a:p>
            </p:txBody>
          </p:sp>
        </mc:Fallback>
      </mc:AlternateContent>
      <p:pic>
        <p:nvPicPr>
          <p:cNvPr id="4" name="Picture 3" descr="A diagram of a boat&#10;&#10;Description automatically generated">
            <a:extLst>
              <a:ext uri="{FF2B5EF4-FFF2-40B4-BE49-F238E27FC236}">
                <a16:creationId xmlns:a16="http://schemas.microsoft.com/office/drawing/2014/main" id="{DB976A9E-6638-5B75-1156-19DFC3CAEF55}"/>
              </a:ext>
            </a:extLst>
          </p:cNvPr>
          <p:cNvPicPr>
            <a:picLocks noChangeAspect="1"/>
          </p:cNvPicPr>
          <p:nvPr/>
        </p:nvPicPr>
        <p:blipFill rotWithShape="1">
          <a:blip r:embed="rId10"/>
          <a:srcRect l="1230" t="2721" r="1406" b="2748"/>
          <a:stretch/>
        </p:blipFill>
        <p:spPr>
          <a:xfrm>
            <a:off x="681424" y="11142226"/>
            <a:ext cx="7065122" cy="4318135"/>
          </a:xfrm>
          <a:prstGeom prst="rect">
            <a:avLst/>
          </a:prstGeom>
        </p:spPr>
      </p:pic>
      <p:sp>
        <p:nvSpPr>
          <p:cNvPr id="15" name="TextBox 14">
            <a:extLst>
              <a:ext uri="{FF2B5EF4-FFF2-40B4-BE49-F238E27FC236}">
                <a16:creationId xmlns:a16="http://schemas.microsoft.com/office/drawing/2014/main" id="{B2EB6414-F655-FBD7-B102-56DAAFAF9E75}"/>
              </a:ext>
            </a:extLst>
          </p:cNvPr>
          <p:cNvSpPr txBox="1"/>
          <p:nvPr/>
        </p:nvSpPr>
        <p:spPr>
          <a:xfrm>
            <a:off x="25113045" y="11570834"/>
            <a:ext cx="7072312" cy="649188"/>
          </a:xfrm>
          <a:prstGeom prst="round2DiagRect">
            <a:avLst>
              <a:gd name="adj1" fmla="val 50000"/>
              <a:gd name="adj2" fmla="val 0"/>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rtlCol="0" anchor="t">
            <a:noAutofit/>
          </a:bodyPr>
          <a:lstStyle/>
          <a:p>
            <a:pPr algn="ctr" defTabSz="3135215">
              <a:defRPr/>
            </a:pPr>
            <a:r>
              <a:rPr lang="en-US" sz="2800" b="1">
                <a:solidFill>
                  <a:schemeClr val="bg1"/>
                </a:solidFill>
                <a:latin typeface="Nunito"/>
              </a:rPr>
              <a:t>Environment Model</a:t>
            </a:r>
            <a:endParaRPr lang="en-US"/>
          </a:p>
        </p:txBody>
      </p:sp>
      <p:sp>
        <p:nvSpPr>
          <p:cNvPr id="19" name="TextBox 19">
            <a:extLst>
              <a:ext uri="{FF2B5EF4-FFF2-40B4-BE49-F238E27FC236}">
                <a16:creationId xmlns:a16="http://schemas.microsoft.com/office/drawing/2014/main" id="{2E1F0367-E779-F628-F808-8CDE2A1F19FA}"/>
              </a:ext>
            </a:extLst>
          </p:cNvPr>
          <p:cNvSpPr txBox="1">
            <a:spLocks noChangeArrowheads="1"/>
          </p:cNvSpPr>
          <p:nvPr/>
        </p:nvSpPr>
        <p:spPr bwMode="auto">
          <a:xfrm>
            <a:off x="25113045" y="12380666"/>
            <a:ext cx="7072312" cy="478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a:latin typeface="Open Sans"/>
                <a:ea typeface="Open Sans"/>
                <a:cs typeface="Open Sans"/>
              </a:rPr>
              <a:t>We use oceanic weather data from the Global Forecast System wave model (</a:t>
            </a:r>
            <a:r>
              <a:rPr lang="en-US" err="1">
                <a:latin typeface="Open Sans"/>
                <a:ea typeface="Open Sans"/>
                <a:cs typeface="Open Sans"/>
              </a:rPr>
              <a:t>GFSwave</a:t>
            </a:r>
            <a:r>
              <a:rPr lang="en-US">
                <a:latin typeface="Open Sans"/>
                <a:ea typeface="Open Sans"/>
                <a:cs typeface="Open Sans"/>
              </a:rPr>
              <a:t>), provided by the National Oceanic and Atmospheric Administration (NOAA). From this, we can get forecasts to use for planning as well as historical data to use as a ground truth. This source provides many data variables for waves which we hope to incorporate into our model in the future, but currently we only use the wind velocity variables.</a:t>
            </a:r>
          </a:p>
          <a:p>
            <a:pPr algn="just">
              <a:lnSpc>
                <a:spcPct val="110000"/>
              </a:lnSpc>
            </a:pPr>
            <a:endParaRPr lang="en-US">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en-US">
                <a:latin typeface="Open Sans"/>
                <a:ea typeface="Open Sans"/>
                <a:cs typeface="Open Sans"/>
              </a:rPr>
              <a:t>We also use a base map from Natural Earth to identify the land versus ocean. The route planner and trajectory optimizer use this data to avoid obstacles. The base map is available at varying levels of precision, which affects algorithm speed.</a:t>
            </a:r>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28" name="Picture 27" descr="A map of the los angeles to san francisco&#10;&#10;Description automatically generated">
            <a:extLst>
              <a:ext uri="{FF2B5EF4-FFF2-40B4-BE49-F238E27FC236}">
                <a16:creationId xmlns:a16="http://schemas.microsoft.com/office/drawing/2014/main" id="{4F35D8D5-6F2C-ECA2-7A0C-072D8A3F3070}"/>
              </a:ext>
            </a:extLst>
          </p:cNvPr>
          <p:cNvPicPr>
            <a:picLocks noChangeAspect="1"/>
          </p:cNvPicPr>
          <p:nvPr/>
        </p:nvPicPr>
        <p:blipFill rotWithShape="1">
          <a:blip r:embed="rId11"/>
          <a:srcRect t="8397" b="982"/>
          <a:stretch/>
        </p:blipFill>
        <p:spPr>
          <a:xfrm>
            <a:off x="3731665" y="18175021"/>
            <a:ext cx="3791507" cy="2825184"/>
          </a:xfrm>
          <a:prstGeom prst="rect">
            <a:avLst/>
          </a:prstGeom>
        </p:spPr>
      </p:pic>
      <p:pic>
        <p:nvPicPr>
          <p:cNvPr id="29" name="Picture 28" descr="A map of a sea&#10;&#10;Description automatically generated">
            <a:extLst>
              <a:ext uri="{FF2B5EF4-FFF2-40B4-BE49-F238E27FC236}">
                <a16:creationId xmlns:a16="http://schemas.microsoft.com/office/drawing/2014/main" id="{878B78EC-C4E7-5417-AE93-5744DD80959F}"/>
              </a:ext>
            </a:extLst>
          </p:cNvPr>
          <p:cNvPicPr>
            <a:picLocks noChangeAspect="1"/>
          </p:cNvPicPr>
          <p:nvPr/>
        </p:nvPicPr>
        <p:blipFill rotWithShape="1">
          <a:blip r:embed="rId12"/>
          <a:srcRect l="15934" t="10634" r="11334" b="11633"/>
          <a:stretch/>
        </p:blipFill>
        <p:spPr>
          <a:xfrm>
            <a:off x="464892" y="18265897"/>
            <a:ext cx="3176159" cy="2398066"/>
          </a:xfrm>
          <a:prstGeom prst="rect">
            <a:avLst/>
          </a:prstGeom>
        </p:spPr>
      </p:pic>
      <p:sp>
        <p:nvSpPr>
          <p:cNvPr id="30" name="TextBox 29">
            <a:extLst>
              <a:ext uri="{FF2B5EF4-FFF2-40B4-BE49-F238E27FC236}">
                <a16:creationId xmlns:a16="http://schemas.microsoft.com/office/drawing/2014/main" id="{0A036E8E-1EF6-83E8-C61F-E06357E27195}"/>
              </a:ext>
            </a:extLst>
          </p:cNvPr>
          <p:cNvSpPr txBox="1"/>
          <p:nvPr/>
        </p:nvSpPr>
        <p:spPr>
          <a:xfrm>
            <a:off x="25121055" y="2738312"/>
            <a:ext cx="7072312" cy="649188"/>
          </a:xfrm>
          <a:prstGeom prst="round2DiagRect">
            <a:avLst>
              <a:gd name="adj1" fmla="val 50000"/>
              <a:gd name="adj2" fmla="val 0"/>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rtlCol="0" anchor="t">
            <a:noAutofit/>
          </a:bodyPr>
          <a:lstStyle/>
          <a:p>
            <a:pPr algn="ctr" defTabSz="3135215">
              <a:defRPr/>
            </a:pPr>
            <a:r>
              <a:rPr lang="en-US" sz="2800" b="1">
                <a:solidFill>
                  <a:schemeClr val="bg1"/>
                </a:solidFill>
                <a:latin typeface="Nunito"/>
              </a:rPr>
              <a:t>Polar Model</a:t>
            </a:r>
            <a:endParaRPr lang="en-US" sz="2800" b="1">
              <a:solidFill>
                <a:schemeClr val="bg1"/>
              </a:solidFill>
              <a:latin typeface="Nunito" panose="00000500000000000000" pitchFamily="2" charset="0"/>
            </a:endParaRPr>
          </a:p>
        </p:txBody>
      </p:sp>
      <p:sp>
        <p:nvSpPr>
          <p:cNvPr id="31" name="TextBox 30">
            <a:extLst>
              <a:ext uri="{FF2B5EF4-FFF2-40B4-BE49-F238E27FC236}">
                <a16:creationId xmlns:a16="http://schemas.microsoft.com/office/drawing/2014/main" id="{4C119D60-FB9D-780E-D8F7-7A4427BE365D}"/>
              </a:ext>
            </a:extLst>
          </p:cNvPr>
          <p:cNvSpPr txBox="1"/>
          <p:nvPr/>
        </p:nvSpPr>
        <p:spPr>
          <a:xfrm>
            <a:off x="16741758" y="6150972"/>
            <a:ext cx="398478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We are modeling our sail, rudder, and keel as airfoils using NACA airfoil tools with correction terms.</a:t>
            </a:r>
          </a:p>
          <a:p>
            <a:r>
              <a:rPr lang="en-US" sz="2000"/>
              <a:t>Assumptions:</a:t>
            </a:r>
          </a:p>
          <a:p>
            <a:pPr marL="342900" indent="-342900">
              <a:buFont typeface="Arial" panose="020B0604020202020204" pitchFamily="34" charset="0"/>
              <a:buChar char="•"/>
            </a:pPr>
            <a:r>
              <a:rPr lang="en-US" sz="2000"/>
              <a:t>Yacht is rigid</a:t>
            </a:r>
          </a:p>
          <a:p>
            <a:pPr marL="342900" indent="-342900">
              <a:buFont typeface="Arial" panose="020B0604020202020204" pitchFamily="34" charset="0"/>
              <a:buChar char="•"/>
            </a:pPr>
            <a:r>
              <a:rPr lang="en-US" sz="2000"/>
              <a:t>Effect of waves are not modelled.</a:t>
            </a:r>
          </a:p>
          <a:p>
            <a:pPr marL="342900" indent="-342900">
              <a:buFont typeface="Arial" panose="020B0604020202020204" pitchFamily="34" charset="0"/>
              <a:buChar char="•"/>
            </a:pPr>
            <a:r>
              <a:rPr lang="en-US" sz="2000"/>
              <a:t>Added mass coefficients are modelled as constants.</a:t>
            </a:r>
            <a:endParaRPr lang="en-US"/>
          </a:p>
        </p:txBody>
      </p:sp>
      <p:pic>
        <p:nvPicPr>
          <p:cNvPr id="33" name="Picture 32" descr="A diagram of a boat&#10;&#10;Description automatically generated">
            <a:extLst>
              <a:ext uri="{FF2B5EF4-FFF2-40B4-BE49-F238E27FC236}">
                <a16:creationId xmlns:a16="http://schemas.microsoft.com/office/drawing/2014/main" id="{132BCAC8-06BF-E7C5-9404-26F3F1D94A5D}"/>
              </a:ext>
            </a:extLst>
          </p:cNvPr>
          <p:cNvPicPr>
            <a:picLocks noChangeAspect="1"/>
          </p:cNvPicPr>
          <p:nvPr/>
        </p:nvPicPr>
        <p:blipFill>
          <a:blip r:embed="rId13"/>
          <a:stretch>
            <a:fillRect/>
          </a:stretch>
        </p:blipFill>
        <p:spPr>
          <a:xfrm>
            <a:off x="8871940" y="3609554"/>
            <a:ext cx="7883103" cy="3565196"/>
          </a:xfrm>
          <a:prstGeom prst="rect">
            <a:avLst/>
          </a:prstGeom>
        </p:spPr>
      </p:pic>
      <p:pic>
        <p:nvPicPr>
          <p:cNvPr id="2" name="Picture 1" descr="A graph with a line&#10;&#10;Description automatically generated">
            <a:extLst>
              <a:ext uri="{FF2B5EF4-FFF2-40B4-BE49-F238E27FC236}">
                <a16:creationId xmlns:a16="http://schemas.microsoft.com/office/drawing/2014/main" id="{EF8E4878-ED56-9F30-E889-31A057B1540B}"/>
              </a:ext>
            </a:extLst>
          </p:cNvPr>
          <p:cNvPicPr>
            <a:picLocks noChangeAspect="1"/>
          </p:cNvPicPr>
          <p:nvPr/>
        </p:nvPicPr>
        <p:blipFill rotWithShape="1">
          <a:blip r:embed="rId14"/>
          <a:srcRect l="907"/>
          <a:stretch/>
        </p:blipFill>
        <p:spPr>
          <a:xfrm>
            <a:off x="16969649" y="3775005"/>
            <a:ext cx="3230178" cy="2029621"/>
          </a:xfrm>
          <a:prstGeom prst="rect">
            <a:avLst/>
          </a:prstGeom>
        </p:spPr>
      </p:pic>
      <p:pic>
        <p:nvPicPr>
          <p:cNvPr id="11" name="Picture 10" descr="Bridge Program">
            <a:extLst>
              <a:ext uri="{FF2B5EF4-FFF2-40B4-BE49-F238E27FC236}">
                <a16:creationId xmlns:a16="http://schemas.microsoft.com/office/drawing/2014/main" id="{C470A1C1-FB1E-AFAD-59AD-B7FE33DB14DB}"/>
              </a:ext>
            </a:extLst>
          </p:cNvPr>
          <p:cNvPicPr>
            <a:picLocks noChangeAspect="1"/>
          </p:cNvPicPr>
          <p:nvPr/>
        </p:nvPicPr>
        <p:blipFill>
          <a:blip r:embed="rId15"/>
          <a:stretch>
            <a:fillRect/>
          </a:stretch>
        </p:blipFill>
        <p:spPr>
          <a:xfrm>
            <a:off x="680890" y="17298"/>
            <a:ext cx="2688149" cy="2714633"/>
          </a:xfrm>
          <a:prstGeom prst="rect">
            <a:avLst/>
          </a:prstGeom>
        </p:spPr>
      </p:pic>
      <p:pic>
        <p:nvPicPr>
          <p:cNvPr id="14" name="Picture 13" descr="A graph of a function&#10;&#10;Description automatically generated">
            <a:extLst>
              <a:ext uri="{FF2B5EF4-FFF2-40B4-BE49-F238E27FC236}">
                <a16:creationId xmlns:a16="http://schemas.microsoft.com/office/drawing/2014/main" id="{6505BD8B-B0D6-0798-89E2-D265CA3B4453}"/>
              </a:ext>
            </a:extLst>
          </p:cNvPr>
          <p:cNvPicPr>
            <a:picLocks noChangeAspect="1"/>
          </p:cNvPicPr>
          <p:nvPr/>
        </p:nvPicPr>
        <p:blipFill>
          <a:blip r:embed="rId16"/>
          <a:stretch>
            <a:fillRect/>
          </a:stretch>
        </p:blipFill>
        <p:spPr>
          <a:xfrm>
            <a:off x="21107119" y="3708609"/>
            <a:ext cx="2955315" cy="2046096"/>
          </a:xfrm>
          <a:prstGeom prst="rect">
            <a:avLst/>
          </a:prstGeom>
        </p:spPr>
      </p:pic>
      <p:pic>
        <p:nvPicPr>
          <p:cNvPr id="27" name="Picture 26" descr="Robotics Institute - Wikipedia">
            <a:extLst>
              <a:ext uri="{FF2B5EF4-FFF2-40B4-BE49-F238E27FC236}">
                <a16:creationId xmlns:a16="http://schemas.microsoft.com/office/drawing/2014/main" id="{66BE801A-D2D2-CCD4-3501-7F26A3DF2630}"/>
              </a:ext>
            </a:extLst>
          </p:cNvPr>
          <p:cNvPicPr>
            <a:picLocks noChangeAspect="1"/>
          </p:cNvPicPr>
          <p:nvPr/>
        </p:nvPicPr>
        <p:blipFill>
          <a:blip r:embed="rId17"/>
          <a:stretch>
            <a:fillRect/>
          </a:stretch>
        </p:blipFill>
        <p:spPr>
          <a:xfrm>
            <a:off x="30572869" y="185711"/>
            <a:ext cx="1595535" cy="2305222"/>
          </a:xfrm>
          <a:prstGeom prst="rect">
            <a:avLst/>
          </a:prstGeom>
        </p:spPr>
      </p:pic>
      <p:pic>
        <p:nvPicPr>
          <p:cNvPr id="32" name="Picture 31" descr="A group of letters and numbers&#10;&#10;Description automatically generated">
            <a:extLst>
              <a:ext uri="{FF2B5EF4-FFF2-40B4-BE49-F238E27FC236}">
                <a16:creationId xmlns:a16="http://schemas.microsoft.com/office/drawing/2014/main" id="{5FBED16C-86E0-C046-73CE-E59EA2B33749}"/>
              </a:ext>
            </a:extLst>
          </p:cNvPr>
          <p:cNvPicPr>
            <a:picLocks noChangeAspect="1"/>
          </p:cNvPicPr>
          <p:nvPr/>
        </p:nvPicPr>
        <p:blipFill>
          <a:blip r:embed="rId18"/>
          <a:stretch>
            <a:fillRect/>
          </a:stretch>
        </p:blipFill>
        <p:spPr>
          <a:xfrm>
            <a:off x="8810985" y="7038521"/>
            <a:ext cx="7087049" cy="928628"/>
          </a:xfrm>
          <a:prstGeom prst="rect">
            <a:avLst/>
          </a:prstGeom>
        </p:spPr>
      </p:pic>
      <p:pic>
        <p:nvPicPr>
          <p:cNvPr id="34" name="Picture 33" descr="A graph with blue line&#10;&#10;Description automatically generated">
            <a:extLst>
              <a:ext uri="{FF2B5EF4-FFF2-40B4-BE49-F238E27FC236}">
                <a16:creationId xmlns:a16="http://schemas.microsoft.com/office/drawing/2014/main" id="{88AFFC73-5C93-974A-7240-8D9080F0CD92}"/>
              </a:ext>
            </a:extLst>
          </p:cNvPr>
          <p:cNvPicPr>
            <a:picLocks noChangeAspect="1"/>
          </p:cNvPicPr>
          <p:nvPr/>
        </p:nvPicPr>
        <p:blipFill>
          <a:blip r:embed="rId19"/>
          <a:stretch>
            <a:fillRect/>
          </a:stretch>
        </p:blipFill>
        <p:spPr>
          <a:xfrm>
            <a:off x="21107119" y="6309838"/>
            <a:ext cx="2955315" cy="1963535"/>
          </a:xfrm>
          <a:prstGeom prst="rect">
            <a:avLst/>
          </a:prstGeom>
        </p:spPr>
      </p:pic>
      <p:pic>
        <p:nvPicPr>
          <p:cNvPr id="10" name="Picture 9" descr="A graph of a graph with arrows&#10;&#10;Description automatically generated">
            <a:extLst>
              <a:ext uri="{FF2B5EF4-FFF2-40B4-BE49-F238E27FC236}">
                <a16:creationId xmlns:a16="http://schemas.microsoft.com/office/drawing/2014/main" id="{3B6CBD2A-AF1D-E081-EA44-5799EC8FA763}"/>
              </a:ext>
            </a:extLst>
          </p:cNvPr>
          <p:cNvPicPr>
            <a:picLocks noChangeAspect="1"/>
          </p:cNvPicPr>
          <p:nvPr/>
        </p:nvPicPr>
        <p:blipFill>
          <a:blip r:embed="rId20"/>
          <a:stretch>
            <a:fillRect/>
          </a:stretch>
        </p:blipFill>
        <p:spPr>
          <a:xfrm>
            <a:off x="8809036" y="14088326"/>
            <a:ext cx="3084105" cy="2882902"/>
          </a:xfrm>
          <a:prstGeom prst="rect">
            <a:avLst/>
          </a:prstGeom>
        </p:spPr>
      </p:pic>
      <p:pic>
        <p:nvPicPr>
          <p:cNvPr id="16" name="Picture 15" descr="A graph of a line&#10;&#10;Description automatically generated">
            <a:extLst>
              <a:ext uri="{FF2B5EF4-FFF2-40B4-BE49-F238E27FC236}">
                <a16:creationId xmlns:a16="http://schemas.microsoft.com/office/drawing/2014/main" id="{D54E3F80-E465-594C-3416-D7DC92C77FCB}"/>
              </a:ext>
            </a:extLst>
          </p:cNvPr>
          <p:cNvPicPr>
            <a:picLocks noChangeAspect="1"/>
          </p:cNvPicPr>
          <p:nvPr/>
        </p:nvPicPr>
        <p:blipFill>
          <a:blip r:embed="rId21"/>
          <a:stretch>
            <a:fillRect/>
          </a:stretch>
        </p:blipFill>
        <p:spPr>
          <a:xfrm>
            <a:off x="12035353" y="14083553"/>
            <a:ext cx="3902857" cy="2627821"/>
          </a:xfrm>
          <a:prstGeom prst="rect">
            <a:avLst/>
          </a:prstGeom>
        </p:spPr>
      </p:pic>
      <p:sp>
        <p:nvSpPr>
          <p:cNvPr id="17" name="TextBox 19">
            <a:extLst>
              <a:ext uri="{FF2B5EF4-FFF2-40B4-BE49-F238E27FC236}">
                <a16:creationId xmlns:a16="http://schemas.microsoft.com/office/drawing/2014/main" id="{1D494863-5DE8-2152-F4FF-C0482A238706}"/>
              </a:ext>
            </a:extLst>
          </p:cNvPr>
          <p:cNvSpPr txBox="1">
            <a:spLocks noChangeArrowheads="1"/>
          </p:cNvSpPr>
          <p:nvPr/>
        </p:nvSpPr>
        <p:spPr bwMode="auto">
          <a:xfrm>
            <a:off x="509722" y="16327636"/>
            <a:ext cx="7072312" cy="173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4" tIns="30472" rIns="60944" bIns="30472"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a:latin typeface="Open Sans"/>
                <a:ea typeface="Open Sans"/>
                <a:cs typeface="Arial"/>
              </a:rPr>
              <a:t>Global route optimization is done using the classic sampling-based planning algorithm, RRT*. The cost-to-go between nodes is the travel time, which is calculated by integrating the boat speed from the polar model, subject to the time-varying weather forecast.</a:t>
            </a:r>
            <a:endParaRPr lang="en-US">
              <a:latin typeface="Open Sans"/>
              <a:ea typeface="Open Sans"/>
            </a:endParaRPr>
          </a:p>
        </p:txBody>
      </p:sp>
      <p:sp>
        <p:nvSpPr>
          <p:cNvPr id="36" name="TextBox 35">
            <a:extLst>
              <a:ext uri="{FF2B5EF4-FFF2-40B4-BE49-F238E27FC236}">
                <a16:creationId xmlns:a16="http://schemas.microsoft.com/office/drawing/2014/main" id="{4FC00817-971B-7A82-8E61-D75019DE57DD}"/>
              </a:ext>
            </a:extLst>
          </p:cNvPr>
          <p:cNvSpPr txBox="1"/>
          <p:nvPr/>
        </p:nvSpPr>
        <p:spPr>
          <a:xfrm>
            <a:off x="8863945" y="7969899"/>
            <a:ext cx="7072312" cy="923330"/>
          </a:xfrm>
          <a:prstGeom prst="rect">
            <a:avLst/>
          </a:prstGeom>
          <a:noFill/>
        </p:spPr>
        <p:txBody>
          <a:bodyPr wrap="square">
            <a:spAutoFit/>
          </a:bodyPr>
          <a:lstStyle/>
          <a:p>
            <a:r>
              <a:rPr lang="en-US" sz="1800">
                <a:latin typeface="Open Sans" panose="020B0606030504020204" pitchFamily="34" charset="0"/>
                <a:ea typeface="Open Sans" panose="020B0606030504020204" pitchFamily="34" charset="0"/>
                <a:cs typeface="Open Sans" panose="020B0606030504020204" pitchFamily="34" charset="0"/>
              </a:rPr>
              <a:t>S, R, K – Sail, Rudder, and Keel Forces, RB is rigid body and A is added mass, M is mass matrix, C is Coriolis matrix , D is drag, g is Restoring Forces</a:t>
            </a:r>
          </a:p>
        </p:txBody>
      </p:sp>
      <p:pic>
        <p:nvPicPr>
          <p:cNvPr id="35" name="Picture 34">
            <a:extLst>
              <a:ext uri="{FF2B5EF4-FFF2-40B4-BE49-F238E27FC236}">
                <a16:creationId xmlns:a16="http://schemas.microsoft.com/office/drawing/2014/main" id="{CA5CCA7C-FE67-D0DA-23CE-890A180BE701}"/>
              </a:ext>
            </a:extLst>
          </p:cNvPr>
          <p:cNvPicPr>
            <a:picLocks noChangeAspect="1"/>
          </p:cNvPicPr>
          <p:nvPr/>
        </p:nvPicPr>
        <p:blipFill>
          <a:blip r:embed="rId22"/>
          <a:stretch>
            <a:fillRect/>
          </a:stretch>
        </p:blipFill>
        <p:spPr>
          <a:xfrm>
            <a:off x="25116302" y="3610756"/>
            <a:ext cx="7096177" cy="5321138"/>
          </a:xfrm>
          <a:prstGeom prst="rect">
            <a:avLst/>
          </a:prstGeom>
        </p:spPr>
      </p:pic>
      <p:sp>
        <p:nvSpPr>
          <p:cNvPr id="38" name="TextBox 37">
            <a:extLst>
              <a:ext uri="{FF2B5EF4-FFF2-40B4-BE49-F238E27FC236}">
                <a16:creationId xmlns:a16="http://schemas.microsoft.com/office/drawing/2014/main" id="{5CF96BEE-EEFB-EDDD-4C83-6D5DD87AEA76}"/>
              </a:ext>
            </a:extLst>
          </p:cNvPr>
          <p:cNvSpPr txBox="1"/>
          <p:nvPr/>
        </p:nvSpPr>
        <p:spPr>
          <a:xfrm>
            <a:off x="25221682" y="9073879"/>
            <a:ext cx="688874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Open Sans"/>
              </a:rPr>
              <a:t>The figure above is a polar plot </a:t>
            </a:r>
            <a:r>
              <a:rPr lang="en-US" sz="2000">
                <a:latin typeface="Open Sans"/>
                <a:ea typeface="+mn-lt"/>
                <a:cs typeface="+mn-lt"/>
              </a:rPr>
              <a:t>showing stable boat speed as a function of wind angle and wind speed. The maximum boat speed is determined by varying the sail angle for different wind angles and wind speeds. While plots generated using simulation data are smoother, they sometimes fail to capture real-world uncertainties.</a:t>
            </a:r>
            <a:endParaRPr lang="en-US" sz="2000">
              <a:latin typeface="Open Sans"/>
              <a:cs typeface="Calibri"/>
            </a:endParaRPr>
          </a:p>
        </p:txBody>
      </p:sp>
      <p:sp>
        <p:nvSpPr>
          <p:cNvPr id="39" name="TextBox 19">
            <a:extLst>
              <a:ext uri="{FF2B5EF4-FFF2-40B4-BE49-F238E27FC236}">
                <a16:creationId xmlns:a16="http://schemas.microsoft.com/office/drawing/2014/main" id="{36462104-BE08-A58F-7EA9-B24E04435B1B}"/>
              </a:ext>
            </a:extLst>
          </p:cNvPr>
          <p:cNvSpPr txBox="1">
            <a:spLocks noChangeArrowheads="1"/>
          </p:cNvSpPr>
          <p:nvPr/>
        </p:nvSpPr>
        <p:spPr bwMode="auto">
          <a:xfrm>
            <a:off x="8793316" y="10053838"/>
            <a:ext cx="7072312" cy="342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4" tIns="30472" rIns="60944" bIns="30472"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dirty="0">
                <a:latin typeface="Open Sans"/>
                <a:ea typeface="Open Sans"/>
                <a:cs typeface="Arial"/>
              </a:rPr>
              <a:t>The trajectory optimizer uses waypoints from the optimized route to generate an optimal reference trajectory for a local distance horizon. We implemented both direct collocation and </a:t>
            </a:r>
            <a:r>
              <a:rPr lang="en-US" dirty="0" err="1">
                <a:latin typeface="Open Sans"/>
                <a:ea typeface="Open Sans"/>
                <a:cs typeface="Arial"/>
              </a:rPr>
              <a:t>iLQR</a:t>
            </a:r>
            <a:r>
              <a:rPr lang="en-US" dirty="0">
                <a:latin typeface="Open Sans"/>
                <a:ea typeface="Open Sans"/>
                <a:cs typeface="Arial"/>
              </a:rPr>
              <a:t>.</a:t>
            </a:r>
          </a:p>
          <a:p>
            <a:pPr algn="just">
              <a:lnSpc>
                <a:spcPct val="110000"/>
              </a:lnSpc>
            </a:pPr>
            <a:endParaRPr lang="en-US">
              <a:latin typeface="Open Sans"/>
              <a:ea typeface="Open Sans"/>
            </a:endParaRPr>
          </a:p>
          <a:p>
            <a:pPr algn="just">
              <a:lnSpc>
                <a:spcPct val="110000"/>
              </a:lnSpc>
            </a:pPr>
            <a:r>
              <a:rPr lang="en-US" dirty="0">
                <a:latin typeface="Open Sans"/>
                <a:ea typeface="Open Sans"/>
              </a:rPr>
              <a:t>We found that the direct collocation method was a better choice because we have a good initial guess from the route optimizer. Additionally, direct collocation enabled us to implement a time optimization such that the total time to reach the end goal doesn't have to be set manually.</a:t>
            </a:r>
          </a:p>
        </p:txBody>
      </p:sp>
      <p:sp>
        <p:nvSpPr>
          <p:cNvPr id="43" name="TextBox 42">
            <a:extLst>
              <a:ext uri="{FF2B5EF4-FFF2-40B4-BE49-F238E27FC236}">
                <a16:creationId xmlns:a16="http://schemas.microsoft.com/office/drawing/2014/main" id="{C6EC5834-5D6D-D2D2-3DDC-B4E0E057FDA9}"/>
              </a:ext>
            </a:extLst>
          </p:cNvPr>
          <p:cNvSpPr txBox="1"/>
          <p:nvPr/>
        </p:nvSpPr>
        <p:spPr>
          <a:xfrm>
            <a:off x="16102584" y="11777472"/>
            <a:ext cx="65" cy="625684"/>
          </a:xfrm>
          <a:prstGeom prst="rect">
            <a:avLst/>
          </a:prstGeom>
          <a:noFill/>
        </p:spPr>
        <p:txBody>
          <a:bodyPr wrap="none" lIns="0" tIns="0" rIns="0" bIns="0" rtlCol="0">
            <a:spAutoFit/>
          </a:bodyPr>
          <a:lstStyle/>
          <a:p>
            <a:endParaRPr lang="en-US"/>
          </a:p>
        </p:txBody>
      </p:sp>
      <p:sp>
        <p:nvSpPr>
          <p:cNvPr id="42" name="TextBox 41">
            <a:extLst>
              <a:ext uri="{FF2B5EF4-FFF2-40B4-BE49-F238E27FC236}">
                <a16:creationId xmlns:a16="http://schemas.microsoft.com/office/drawing/2014/main" id="{52EDEA99-5630-4400-89F7-4E119FA1127C}"/>
              </a:ext>
            </a:extLst>
          </p:cNvPr>
          <p:cNvSpPr txBox="1"/>
          <p:nvPr/>
        </p:nvSpPr>
        <p:spPr>
          <a:xfrm>
            <a:off x="16932618" y="15076078"/>
            <a:ext cx="7072312" cy="649188"/>
          </a:xfrm>
          <a:prstGeom prst="round2DiagRect">
            <a:avLst>
              <a:gd name="adj1" fmla="val 50000"/>
              <a:gd name="adj2" fmla="val 0"/>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rtlCol="0" anchor="t">
            <a:noAutofit/>
          </a:bodyPr>
          <a:lstStyle/>
          <a:p>
            <a:pPr algn="ctr" defTabSz="3135215">
              <a:defRPr/>
            </a:pPr>
            <a:r>
              <a:rPr lang="en-US" sz="2800" b="1">
                <a:solidFill>
                  <a:schemeClr val="bg1"/>
                </a:solidFill>
                <a:latin typeface="Nunito"/>
              </a:rPr>
              <a:t>Roll Controller</a:t>
            </a:r>
            <a:endParaRPr lang="en-US">
              <a:solidFill>
                <a:schemeClr val="bg1"/>
              </a:solidFill>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D24BD6C-5E72-D9F5-2F48-A6D8F355CD30}"/>
                  </a:ext>
                </a:extLst>
              </p:cNvPr>
              <p:cNvSpPr txBox="1"/>
              <p:nvPr/>
            </p:nvSpPr>
            <p:spPr>
              <a:xfrm>
                <a:off x="16976625" y="15912922"/>
                <a:ext cx="7072311" cy="4358501"/>
              </a:xfrm>
              <a:prstGeom prst="rect">
                <a:avLst/>
              </a:prstGeom>
              <a:noFill/>
            </p:spPr>
            <p:txBody>
              <a:bodyPr wrap="square" rtlCol="0">
                <a:spAutoFit/>
              </a:bodyPr>
              <a:lstStyle/>
              <a:p>
                <a:r>
                  <a:rPr lang="en-US" sz="2000">
                    <a:latin typeface="Open Sans" panose="020B0606030504020204" pitchFamily="34" charset="0"/>
                    <a:ea typeface="Open Sans" panose="020B0606030504020204" pitchFamily="34" charset="0"/>
                    <a:cs typeface="Open Sans" panose="020B0606030504020204" pitchFamily="34" charset="0"/>
                  </a:rPr>
                  <a:t>Roll controller gets activated if the boat rolls more than 10 degrees and it uses an LQR to control the roll. The linear system model is given by:</a:t>
                </a:r>
              </a:p>
              <a:p>
                <a:pPr algn="ctr"/>
                <a:r>
                  <a:rPr lang="en-US" sz="2000">
                    <a:ea typeface="Open Sans" panose="020B0606030504020204" pitchFamily="34" charset="0"/>
                    <a:cs typeface="Open Sans" panose="020B0606030504020204" pitchFamily="34" charset="0"/>
                  </a:rPr>
                  <a:t>A = </a:t>
                </a:r>
                <a14:m>
                  <m:oMath xmlns:m="http://schemas.openxmlformats.org/officeDocument/2006/math">
                    <m:d>
                      <m:dPr>
                        <m:begChr m:val="["/>
                        <m:endChr m:val="]"/>
                        <m:ctrlPr>
                          <a:rPr lang="en-US" sz="2000" i="1" smtClean="0">
                            <a:latin typeface="Cambria Math" panose="02040503050406030204" pitchFamily="18" charset="0"/>
                            <a:ea typeface="Open Sans" panose="020B0606030504020204" pitchFamily="34" charset="0"/>
                            <a:cs typeface="Open Sans" panose="020B0606030504020204" pitchFamily="34" charset="0"/>
                          </a:rPr>
                        </m:ctrlPr>
                      </m:dPr>
                      <m:e>
                        <m:m>
                          <m:mPr>
                            <m:mcs>
                              <m:mc>
                                <m:mcPr>
                                  <m:count m:val="2"/>
                                  <m:mcJc m:val="center"/>
                                </m:mcPr>
                              </m:mc>
                            </m:mcs>
                            <m:ctrlPr>
                              <a:rPr lang="en-US" sz="2000" i="1" smtClean="0">
                                <a:latin typeface="Cambria Math" panose="02040503050406030204" pitchFamily="18" charset="0"/>
                                <a:ea typeface="Open Sans" panose="020B0606030504020204" pitchFamily="34" charset="0"/>
                                <a:cs typeface="Open Sans" panose="020B0606030504020204" pitchFamily="34" charset="0"/>
                              </a:rPr>
                            </m:ctrlPr>
                          </m:mPr>
                          <m:mr>
                            <m:e>
                              <m:r>
                                <m:rPr>
                                  <m:brk m:alnAt="7"/>
                                </m:rPr>
                                <a:rPr lang="tr-TR" sz="2000" b="0" i="1" smtClean="0">
                                  <a:latin typeface="Cambria Math" panose="02040503050406030204" pitchFamily="18" charset="0"/>
                                  <a:ea typeface="Open Sans" panose="020B0606030504020204" pitchFamily="34" charset="0"/>
                                  <a:cs typeface="Open Sans" panose="020B0606030504020204" pitchFamily="34" charset="0"/>
                                </a:rPr>
                                <m:t>0</m:t>
                              </m:r>
                            </m:e>
                            <m:e>
                              <m:r>
                                <a:rPr lang="tr-TR" sz="2000" b="0" i="1" smtClean="0">
                                  <a:latin typeface="Cambria Math" panose="02040503050406030204" pitchFamily="18" charset="0"/>
                                  <a:ea typeface="Open Sans" panose="020B0606030504020204" pitchFamily="34" charset="0"/>
                                  <a:cs typeface="Open Sans" panose="020B0606030504020204" pitchFamily="34" charset="0"/>
                                </a:rPr>
                                <m:t>1</m:t>
                              </m:r>
                            </m:e>
                          </m:mr>
                          <m:mr>
                            <m:e>
                              <m:r>
                                <a:rPr lang="tr-TR"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fPr>
                                <m:num>
                                  <m:sSub>
                                    <m:sSubPr>
                                      <m:ctrlPr>
                                        <a:rPr lang="tr-TR" sz="2000" b="0" i="1" smtClean="0">
                                          <a:latin typeface="Cambria Math" panose="02040503050406030204" pitchFamily="18" charset="0"/>
                                          <a:ea typeface="Cambria Math" panose="02040503050406030204" pitchFamily="18" charset="0"/>
                                          <a:cs typeface="Open Sans" panose="020B0606030504020204" pitchFamily="34" charset="0"/>
                                        </a:rPr>
                                      </m:ctrlPr>
                                    </m:sSubPr>
                                    <m:e>
                                      <m:r>
                                        <a:rPr lang="tr-TR" sz="2000" b="0" i="1" smtClean="0">
                                          <a:latin typeface="Cambria Math" panose="02040503050406030204" pitchFamily="18" charset="0"/>
                                          <a:ea typeface="Cambria Math" panose="02040503050406030204" pitchFamily="18" charset="0"/>
                                          <a:cs typeface="Open Sans" panose="020B0606030504020204" pitchFamily="34" charset="0"/>
                                        </a:rPr>
                                        <m:t>𝜌</m:t>
                                      </m:r>
                                    </m:e>
                                    <m:sub>
                                      <m:r>
                                        <a:rPr lang="tr-TR" sz="2000" b="0" i="1" smtClean="0">
                                          <a:latin typeface="Cambria Math" panose="02040503050406030204" pitchFamily="18" charset="0"/>
                                          <a:ea typeface="Cambria Math" panose="02040503050406030204" pitchFamily="18" charset="0"/>
                                          <a:cs typeface="Open Sans" panose="020B0606030504020204" pitchFamily="34" charset="0"/>
                                        </a:rPr>
                                        <m:t>𝑤</m:t>
                                      </m:r>
                                    </m:sub>
                                  </m:sSub>
                                  <m:r>
                                    <a:rPr lang="tr-TR" sz="2000" b="0" i="1" smtClean="0">
                                      <a:latin typeface="Cambria Math" panose="02040503050406030204" pitchFamily="18" charset="0"/>
                                      <a:ea typeface="Cambria Math" panose="02040503050406030204" pitchFamily="18" charset="0"/>
                                      <a:cs typeface="Open Sans" panose="020B0606030504020204" pitchFamily="34" charset="0"/>
                                    </a:rPr>
                                    <m:t>∗</m:t>
                                  </m:r>
                                  <m:r>
                                    <a:rPr lang="tr-TR" sz="2000" b="0" i="1" smtClean="0">
                                      <a:latin typeface="Cambria Math" panose="02040503050406030204" pitchFamily="18" charset="0"/>
                                      <a:ea typeface="Cambria Math" panose="02040503050406030204" pitchFamily="18" charset="0"/>
                                      <a:cs typeface="Open Sans" panose="020B0606030504020204" pitchFamily="34" charset="0"/>
                                    </a:rPr>
                                    <m:t>𝑔</m:t>
                                  </m:r>
                                  <m:r>
                                    <a:rPr lang="tr-TR" sz="2000" b="0" i="1" smtClean="0">
                                      <a:latin typeface="Cambria Math" panose="02040503050406030204" pitchFamily="18" charset="0"/>
                                      <a:ea typeface="Cambria Math" panose="02040503050406030204" pitchFamily="18" charset="0"/>
                                      <a:cs typeface="Open Sans" panose="020B0606030504020204" pitchFamily="34" charset="0"/>
                                    </a:rPr>
                                    <m:t>∗</m:t>
                                  </m:r>
                                  <m:r>
                                    <m:rPr>
                                      <m:sty m:val="p"/>
                                    </m:rPr>
                                    <a:rPr lang="tr-TR" sz="2000" b="0" i="1" smtClean="0">
                                      <a:latin typeface="Cambria Math" panose="02040503050406030204" pitchFamily="18" charset="0"/>
                                      <a:ea typeface="Cambria Math" panose="02040503050406030204" pitchFamily="18" charset="0"/>
                                      <a:cs typeface="Open Sans" panose="020B0606030504020204" pitchFamily="34" charset="0"/>
                                    </a:rPr>
                                    <m:t>∇</m:t>
                                  </m:r>
                                  <m:r>
                                    <a:rPr lang="tr-TR" sz="2000" b="0" i="1" smtClean="0">
                                      <a:latin typeface="Cambria Math" panose="02040503050406030204" pitchFamily="18" charset="0"/>
                                      <a:ea typeface="Cambria Math" panose="02040503050406030204" pitchFamily="18" charset="0"/>
                                      <a:cs typeface="Open Sans" panose="020B0606030504020204" pitchFamily="34" charset="0"/>
                                    </a:rPr>
                                    <m:t>∗</m:t>
                                  </m:r>
                                  <m:r>
                                    <a:rPr lang="tr-TR" sz="2000" b="0" i="1" smtClean="0">
                                      <a:latin typeface="Cambria Math" panose="02040503050406030204" pitchFamily="18" charset="0"/>
                                      <a:ea typeface="Cambria Math" panose="02040503050406030204" pitchFamily="18" charset="0"/>
                                      <a:cs typeface="Open Sans" panose="020B0606030504020204" pitchFamily="34" charset="0"/>
                                    </a:rPr>
                                    <m:t>𝐺</m:t>
                                  </m:r>
                                  <m:sSub>
                                    <m:sSubPr>
                                      <m:ctrlPr>
                                        <a:rPr lang="tr-TR" sz="2000" b="0" i="1" smtClean="0">
                                          <a:latin typeface="Cambria Math" panose="02040503050406030204" pitchFamily="18" charset="0"/>
                                          <a:ea typeface="Cambria Math" panose="02040503050406030204" pitchFamily="18" charset="0"/>
                                          <a:cs typeface="Open Sans" panose="020B0606030504020204" pitchFamily="34" charset="0"/>
                                        </a:rPr>
                                      </m:ctrlPr>
                                    </m:sSubPr>
                                    <m:e>
                                      <m:r>
                                        <a:rPr lang="tr-TR" sz="2000" b="0" i="1" smtClean="0">
                                          <a:latin typeface="Cambria Math" panose="02040503050406030204" pitchFamily="18" charset="0"/>
                                          <a:ea typeface="Cambria Math" panose="02040503050406030204" pitchFamily="18" charset="0"/>
                                          <a:cs typeface="Open Sans" panose="020B0606030504020204" pitchFamily="34" charset="0"/>
                                        </a:rPr>
                                        <m:t>𝑀</m:t>
                                      </m:r>
                                    </m:e>
                                    <m:sub>
                                      <m:r>
                                        <a:rPr lang="tr-TR" sz="2000" b="0" i="1" smtClean="0">
                                          <a:latin typeface="Cambria Math" panose="02040503050406030204" pitchFamily="18" charset="0"/>
                                          <a:ea typeface="Cambria Math" panose="02040503050406030204" pitchFamily="18" charset="0"/>
                                          <a:cs typeface="Open Sans" panose="020B0606030504020204" pitchFamily="34" charset="0"/>
                                        </a:rPr>
                                        <m:t>𝑡</m:t>
                                      </m:r>
                                    </m:sub>
                                  </m:sSub>
                                  <m:r>
                                    <a:rPr lang="tr-TR" sz="2000" b="0" i="1" smtClean="0">
                                      <a:latin typeface="Cambria Math" panose="02040503050406030204" pitchFamily="18" charset="0"/>
                                      <a:ea typeface="Cambria Math" panose="02040503050406030204" pitchFamily="18" charset="0"/>
                                      <a:cs typeface="Open Sans" panose="020B0606030504020204" pitchFamily="34" charset="0"/>
                                    </a:rPr>
                                    <m:t>(1−2∗</m:t>
                                  </m:r>
                                  <m:r>
                                    <a:rPr lang="tr-TR" sz="2000" b="0" i="1" smtClean="0">
                                      <a:latin typeface="Cambria Math" panose="02040503050406030204" pitchFamily="18" charset="0"/>
                                      <a:ea typeface="Cambria Math" panose="02040503050406030204" pitchFamily="18" charset="0"/>
                                      <a:cs typeface="Open Sans" panose="020B0606030504020204" pitchFamily="34" charset="0"/>
                                    </a:rPr>
                                    <m:t>𝑠𝑖</m:t>
                                  </m:r>
                                  <m:sSup>
                                    <m:sSupPr>
                                      <m:ctrlPr>
                                        <a:rPr lang="tr-TR" sz="20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tr-TR" sz="2000" b="0" i="1" smtClean="0">
                                          <a:latin typeface="Cambria Math" panose="02040503050406030204" pitchFamily="18" charset="0"/>
                                          <a:ea typeface="Cambria Math" panose="02040503050406030204" pitchFamily="18" charset="0"/>
                                          <a:cs typeface="Open Sans" panose="020B0606030504020204" pitchFamily="34" charset="0"/>
                                        </a:rPr>
                                        <m:t>𝑛</m:t>
                                      </m:r>
                                    </m:e>
                                    <m:sup>
                                      <m:r>
                                        <a:rPr lang="tr-TR" sz="2000" b="0" i="1" smtClean="0">
                                          <a:latin typeface="Cambria Math" panose="02040503050406030204" pitchFamily="18" charset="0"/>
                                          <a:ea typeface="Cambria Math" panose="02040503050406030204" pitchFamily="18" charset="0"/>
                                          <a:cs typeface="Open Sans" panose="020B0606030504020204" pitchFamily="34" charset="0"/>
                                        </a:rPr>
                                        <m:t>2</m:t>
                                      </m:r>
                                    </m:sup>
                                  </m:sSup>
                                  <m:r>
                                    <a:rPr lang="tr-TR" sz="2000" b="0" i="1" smtClean="0">
                                      <a:latin typeface="Cambria Math" panose="02040503050406030204" pitchFamily="18" charset="0"/>
                                      <a:ea typeface="Cambria Math" panose="02040503050406030204" pitchFamily="18" charset="0"/>
                                      <a:cs typeface="Open Sans" panose="020B0606030504020204" pitchFamily="34" charset="0"/>
                                    </a:rPr>
                                    <m:t> (</m:t>
                                  </m:r>
                                  <m:sSub>
                                    <m:sSubPr>
                                      <m:ctrlPr>
                                        <a:rPr lang="tr-TR" sz="2000" b="0" i="1" smtClean="0">
                                          <a:latin typeface="Cambria Math" panose="02040503050406030204" pitchFamily="18" charset="0"/>
                                          <a:ea typeface="Cambria Math" panose="02040503050406030204" pitchFamily="18" charset="0"/>
                                          <a:cs typeface="Open Sans" panose="020B0606030504020204" pitchFamily="34" charset="0"/>
                                        </a:rPr>
                                      </m:ctrlPr>
                                    </m:sSubPr>
                                    <m:e>
                                      <m:r>
                                        <a:rPr lang="tr-TR" sz="2000" b="0" i="1" smtClean="0">
                                          <a:latin typeface="Cambria Math" panose="02040503050406030204" pitchFamily="18" charset="0"/>
                                          <a:ea typeface="Cambria Math" panose="02040503050406030204" pitchFamily="18" charset="0"/>
                                          <a:cs typeface="Open Sans" panose="020B0606030504020204" pitchFamily="34" charset="0"/>
                                        </a:rPr>
                                        <m:t>𝜙</m:t>
                                      </m:r>
                                    </m:e>
                                    <m:sub>
                                      <m:r>
                                        <a:rPr lang="tr-TR" sz="2000" b="0" i="1" smtClean="0">
                                          <a:latin typeface="Cambria Math" panose="02040503050406030204" pitchFamily="18" charset="0"/>
                                          <a:ea typeface="Cambria Math" panose="02040503050406030204" pitchFamily="18" charset="0"/>
                                          <a:cs typeface="Open Sans" panose="020B0606030504020204" pitchFamily="34" charset="0"/>
                                        </a:rPr>
                                        <m:t>𝑤</m:t>
                                      </m:r>
                                    </m:sub>
                                  </m:sSub>
                                  <m:r>
                                    <a:rPr lang="tr-TR" sz="2000" b="0" i="1" smtClean="0">
                                      <a:latin typeface="Cambria Math" panose="02040503050406030204" pitchFamily="18" charset="0"/>
                                      <a:ea typeface="Cambria Math" panose="02040503050406030204" pitchFamily="18" charset="0"/>
                                      <a:cs typeface="Open Sans" panose="020B0606030504020204" pitchFamily="34" charset="0"/>
                                    </a:rPr>
                                    <m:t>)) </m:t>
                                  </m:r>
                                </m:num>
                                <m:den>
                                  <m:sSub>
                                    <m:sSubPr>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sSubPr>
                                    <m:e>
                                      <m:r>
                                        <a:rPr lang="tr-TR" sz="2000" b="0" i="1" smtClean="0">
                                          <a:latin typeface="Cambria Math" panose="02040503050406030204" pitchFamily="18" charset="0"/>
                                          <a:ea typeface="Open Sans" panose="020B0606030504020204" pitchFamily="34" charset="0"/>
                                          <a:cs typeface="Open Sans" panose="020B0606030504020204" pitchFamily="34" charset="0"/>
                                        </a:rPr>
                                        <m:t>𝐼</m:t>
                                      </m:r>
                                    </m:e>
                                    <m:sub>
                                      <m:r>
                                        <a:rPr lang="tr-TR" sz="2000" b="0" i="1" smtClean="0">
                                          <a:latin typeface="Cambria Math" panose="02040503050406030204" pitchFamily="18" charset="0"/>
                                          <a:ea typeface="Open Sans" panose="020B0606030504020204" pitchFamily="34" charset="0"/>
                                          <a:cs typeface="Open Sans" panose="020B0606030504020204" pitchFamily="34" charset="0"/>
                                        </a:rPr>
                                        <m:t>𝑥𝑥</m:t>
                                      </m:r>
                                    </m:sub>
                                  </m:sSub>
                                  <m:r>
                                    <a:rPr lang="tr-TR" sz="2000" b="0" i="1" smtClean="0">
                                      <a:latin typeface="Cambria Math" panose="02040503050406030204" pitchFamily="18" charset="0"/>
                                      <a:ea typeface="Open Sans" panose="020B0606030504020204" pitchFamily="34" charset="0"/>
                                      <a:cs typeface="Open Sans" panose="020B0606030504020204" pitchFamily="34" charset="0"/>
                                    </a:rPr>
                                    <m:t> −</m:t>
                                  </m:r>
                                  <m:sSub>
                                    <m:sSubPr>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sSubPr>
                                    <m:e>
                                      <m:r>
                                        <a:rPr lang="tr-TR" sz="2000" b="0" i="1" smtClean="0">
                                          <a:latin typeface="Cambria Math" panose="02040503050406030204" pitchFamily="18" charset="0"/>
                                          <a:ea typeface="Open Sans" panose="020B0606030504020204" pitchFamily="34" charset="0"/>
                                          <a:cs typeface="Open Sans" panose="020B0606030504020204" pitchFamily="34" charset="0"/>
                                        </a:rPr>
                                        <m:t>𝐾</m:t>
                                      </m:r>
                                    </m:e>
                                    <m:sub>
                                      <m:acc>
                                        <m:accPr>
                                          <m:chr m:val="̇"/>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accPr>
                                        <m:e>
                                          <m:r>
                                            <a:rPr lang="tr-TR" sz="2000" b="0" i="1" smtClean="0">
                                              <a:latin typeface="Cambria Math" panose="02040503050406030204" pitchFamily="18" charset="0"/>
                                              <a:ea typeface="Open Sans" panose="020B0606030504020204" pitchFamily="34" charset="0"/>
                                              <a:cs typeface="Open Sans" panose="020B0606030504020204" pitchFamily="34" charset="0"/>
                                            </a:rPr>
                                            <m:t>𝑝</m:t>
                                          </m:r>
                                        </m:e>
                                      </m:acc>
                                    </m:sub>
                                  </m:sSub>
                                </m:den>
                              </m:f>
                            </m:e>
                            <m:e>
                              <m:r>
                                <a:rPr lang="tr-TR" sz="2000" b="0" i="1" smtClean="0">
                                  <a:latin typeface="Cambria Math" panose="02040503050406030204" pitchFamily="18" charset="0"/>
                                  <a:ea typeface="Open Sans" panose="020B0606030504020204" pitchFamily="34" charset="0"/>
                                  <a:cs typeface="Open Sans" panose="020B0606030504020204" pitchFamily="34" charset="0"/>
                                </a:rPr>
                                <m:t>0</m:t>
                              </m:r>
                            </m:e>
                          </m:mr>
                        </m:m>
                      </m:e>
                    </m:d>
                    <m:r>
                      <a:rPr lang="tr-TR" sz="2000" b="0" i="1" smtClean="0">
                        <a:latin typeface="Cambria Math" panose="02040503050406030204" pitchFamily="18" charset="0"/>
                        <a:ea typeface="Open Sans" panose="020B0606030504020204" pitchFamily="34" charset="0"/>
                        <a:cs typeface="Open Sans" panose="020B0606030504020204" pitchFamily="34" charset="0"/>
                      </a:rPr>
                      <m:t>,  </m:t>
                    </m:r>
                    <m:r>
                      <a:rPr lang="tr-TR" sz="2000" b="0" i="1" smtClean="0">
                        <a:latin typeface="Cambria Math" panose="02040503050406030204" pitchFamily="18" charset="0"/>
                        <a:ea typeface="Open Sans" panose="020B0606030504020204" pitchFamily="34" charset="0"/>
                        <a:cs typeface="Open Sans" panose="020B0606030504020204" pitchFamily="34" charset="0"/>
                      </a:rPr>
                      <m:t>𝐵</m:t>
                    </m:r>
                    <m:r>
                      <a:rPr lang="tr-TR" sz="2000" b="0" i="1" smtClean="0">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dPr>
                      <m:e>
                        <m:eqArr>
                          <m:eqArrPr>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eqArrPr>
                          <m:e>
                            <m:r>
                              <a:rPr lang="tr-TR" sz="2000" b="0" i="1" smtClean="0">
                                <a:latin typeface="Cambria Math" panose="02040503050406030204" pitchFamily="18" charset="0"/>
                                <a:ea typeface="Open Sans" panose="020B0606030504020204" pitchFamily="34" charset="0"/>
                                <a:cs typeface="Open Sans" panose="020B0606030504020204" pitchFamily="34" charset="0"/>
                              </a:rPr>
                              <m:t>0</m:t>
                            </m:r>
                          </m:e>
                          <m:e>
                            <m:f>
                              <m:fPr>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tr-TR" sz="2000" b="0" i="1" smtClean="0">
                                    <a:latin typeface="Cambria Math" panose="02040503050406030204" pitchFamily="18" charset="0"/>
                                    <a:ea typeface="Open Sans" panose="020B0606030504020204" pitchFamily="34" charset="0"/>
                                    <a:cs typeface="Open Sans" panose="020B0606030504020204" pitchFamily="34" charset="0"/>
                                  </a:rPr>
                                  <m:t>1</m:t>
                                </m:r>
                              </m:num>
                              <m:den>
                                <m:sSub>
                                  <m:sSubPr>
                                    <m:ctrlPr>
                                      <a:rPr lang="tr-TR" sz="2000" i="1">
                                        <a:latin typeface="Cambria Math" panose="02040503050406030204" pitchFamily="18" charset="0"/>
                                        <a:ea typeface="Open Sans" panose="020B0606030504020204" pitchFamily="34" charset="0"/>
                                        <a:cs typeface="Open Sans" panose="020B0606030504020204" pitchFamily="34" charset="0"/>
                                      </a:rPr>
                                    </m:ctrlPr>
                                  </m:sSubPr>
                                  <m:e>
                                    <m:r>
                                      <a:rPr lang="tr-TR" sz="2000" i="1">
                                        <a:latin typeface="Cambria Math" panose="02040503050406030204" pitchFamily="18" charset="0"/>
                                        <a:ea typeface="Open Sans" panose="020B0606030504020204" pitchFamily="34" charset="0"/>
                                        <a:cs typeface="Open Sans" panose="020B0606030504020204" pitchFamily="34" charset="0"/>
                                      </a:rPr>
                                      <m:t>𝐼</m:t>
                                    </m:r>
                                  </m:e>
                                  <m:sub>
                                    <m:r>
                                      <a:rPr lang="tr-TR" sz="2000" i="1">
                                        <a:latin typeface="Cambria Math" panose="02040503050406030204" pitchFamily="18" charset="0"/>
                                        <a:ea typeface="Open Sans" panose="020B0606030504020204" pitchFamily="34" charset="0"/>
                                        <a:cs typeface="Open Sans" panose="020B0606030504020204" pitchFamily="34" charset="0"/>
                                      </a:rPr>
                                      <m:t>𝑥𝑥</m:t>
                                    </m:r>
                                  </m:sub>
                                </m:sSub>
                                <m:r>
                                  <a:rPr lang="tr-TR" sz="2000" i="1">
                                    <a:latin typeface="Cambria Math" panose="02040503050406030204" pitchFamily="18" charset="0"/>
                                    <a:ea typeface="Open Sans" panose="020B0606030504020204" pitchFamily="34" charset="0"/>
                                    <a:cs typeface="Open Sans" panose="020B0606030504020204" pitchFamily="34" charset="0"/>
                                  </a:rPr>
                                  <m:t> −</m:t>
                                </m:r>
                                <m:sSub>
                                  <m:sSubPr>
                                    <m:ctrlPr>
                                      <a:rPr lang="tr-TR" sz="2000" i="1">
                                        <a:latin typeface="Cambria Math" panose="02040503050406030204" pitchFamily="18" charset="0"/>
                                        <a:ea typeface="Open Sans" panose="020B0606030504020204" pitchFamily="34" charset="0"/>
                                        <a:cs typeface="Open Sans" panose="020B0606030504020204" pitchFamily="34" charset="0"/>
                                      </a:rPr>
                                    </m:ctrlPr>
                                  </m:sSubPr>
                                  <m:e>
                                    <m:r>
                                      <a:rPr lang="tr-TR" sz="2000" i="1">
                                        <a:latin typeface="Cambria Math" panose="02040503050406030204" pitchFamily="18" charset="0"/>
                                        <a:ea typeface="Open Sans" panose="020B0606030504020204" pitchFamily="34" charset="0"/>
                                        <a:cs typeface="Open Sans" panose="020B0606030504020204" pitchFamily="34" charset="0"/>
                                      </a:rPr>
                                      <m:t>𝐾</m:t>
                                    </m:r>
                                  </m:e>
                                  <m:sub>
                                    <m:acc>
                                      <m:accPr>
                                        <m:chr m:val="̇"/>
                                        <m:ctrlPr>
                                          <a:rPr lang="tr-TR" sz="2000" i="1">
                                            <a:latin typeface="Cambria Math" panose="02040503050406030204" pitchFamily="18" charset="0"/>
                                            <a:ea typeface="Open Sans" panose="020B0606030504020204" pitchFamily="34" charset="0"/>
                                            <a:cs typeface="Open Sans" panose="020B0606030504020204" pitchFamily="34" charset="0"/>
                                          </a:rPr>
                                        </m:ctrlPr>
                                      </m:accPr>
                                      <m:e>
                                        <m:r>
                                          <a:rPr lang="tr-TR" sz="2000" i="1">
                                            <a:latin typeface="Cambria Math" panose="02040503050406030204" pitchFamily="18" charset="0"/>
                                            <a:ea typeface="Open Sans" panose="020B0606030504020204" pitchFamily="34" charset="0"/>
                                            <a:cs typeface="Open Sans" panose="020B0606030504020204" pitchFamily="34" charset="0"/>
                                          </a:rPr>
                                          <m:t>𝑝</m:t>
                                        </m:r>
                                      </m:e>
                                    </m:acc>
                                  </m:sub>
                                </m:sSub>
                              </m:den>
                            </m:f>
                          </m:e>
                        </m:eqArr>
                      </m:e>
                    </m:d>
                  </m:oMath>
                </a14:m>
                <a:endParaRPr lang="en-US" sz="2000">
                  <a:latin typeface="Open Sans" panose="020B0606030504020204" pitchFamily="34" charset="0"/>
                  <a:ea typeface="Open Sans" panose="020B0606030504020204" pitchFamily="34" charset="0"/>
                  <a:cs typeface="Open Sans" panose="020B0606030504020204" pitchFamily="34" charset="0"/>
                </a:endParaRPr>
              </a:p>
              <a:p>
                <a:endParaRPr lang="en-US" sz="2000">
                  <a:latin typeface="Open Sans" panose="020B0606030504020204" pitchFamily="34" charset="0"/>
                  <a:ea typeface="Open Sans" panose="020B0606030504020204" pitchFamily="34" charset="0"/>
                  <a:cs typeface="Open Sans" panose="020B0606030504020204" pitchFamily="34" charset="0"/>
                </a:endParaRPr>
              </a:p>
              <a:p>
                <a:r>
                  <a:rPr lang="en-US" sz="2000">
                    <a:latin typeface="Open Sans" panose="020B0606030504020204" pitchFamily="34" charset="0"/>
                    <a:ea typeface="Open Sans" panose="020B0606030504020204" pitchFamily="34" charset="0"/>
                    <a:cs typeface="Open Sans" panose="020B0606030504020204" pitchFamily="34" charset="0"/>
                  </a:rPr>
                  <a:t>And u is:</a:t>
                </a:r>
              </a:p>
              <a:p>
                <a:pPr/>
                <a14:m>
                  <m:oMathPara xmlns:m="http://schemas.openxmlformats.org/officeDocument/2006/math">
                    <m:oMathParaPr>
                      <m:jc m:val="centerGroup"/>
                    </m:oMathParaPr>
                    <m:oMath xmlns:m="http://schemas.openxmlformats.org/officeDocument/2006/math">
                      <m:r>
                        <a:rPr lang="tr-TR" sz="2000" b="0" i="1" smtClean="0">
                          <a:latin typeface="Cambria Math" panose="02040503050406030204" pitchFamily="18" charset="0"/>
                          <a:ea typeface="Open Sans" panose="020B0606030504020204" pitchFamily="34" charset="0"/>
                          <a:cs typeface="Open Sans" panose="020B0606030504020204" pitchFamily="34" charset="0"/>
                        </a:rPr>
                        <m:t>𝑢</m:t>
                      </m:r>
                      <m:r>
                        <a:rPr lang="tr-TR" sz="2000" b="0" i="1" smtClean="0">
                          <a:latin typeface="Cambria Math" panose="02040503050406030204" pitchFamily="18" charset="0"/>
                          <a:ea typeface="Open Sans" panose="020B0606030504020204" pitchFamily="34" charset="0"/>
                          <a:cs typeface="Open Sans" panose="020B0606030504020204" pitchFamily="34" charset="0"/>
                        </a:rPr>
                        <m:t>=−</m:t>
                      </m:r>
                      <m:r>
                        <a:rPr lang="tr-TR" sz="2000" b="0" i="1" smtClean="0">
                          <a:latin typeface="Cambria Math" panose="02040503050406030204" pitchFamily="18" charset="0"/>
                          <a:ea typeface="Open Sans" panose="020B0606030504020204" pitchFamily="34" charset="0"/>
                          <a:cs typeface="Open Sans" panose="020B0606030504020204" pitchFamily="34" charset="0"/>
                        </a:rPr>
                        <m:t>𝐾</m:t>
                      </m:r>
                      <m:d>
                        <m:dPr>
                          <m:begChr m:val="["/>
                          <m:endChr m:val="]"/>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dPr>
                        <m:e>
                          <m:eqArr>
                            <m:eqArrPr>
                              <m:ctrlPr>
                                <a:rPr lang="tr-TR" sz="2000" b="0" i="1" smtClean="0">
                                  <a:latin typeface="Cambria Math" panose="02040503050406030204" pitchFamily="18" charset="0"/>
                                  <a:ea typeface="Cambria Math" panose="02040503050406030204" pitchFamily="18" charset="0"/>
                                  <a:cs typeface="Open Sans" panose="020B0606030504020204" pitchFamily="34" charset="0"/>
                                </a:rPr>
                              </m:ctrlPr>
                            </m:eqArrPr>
                            <m:e>
                              <m:r>
                                <a:rPr lang="tr-TR" sz="2000" b="0" i="1" smtClean="0">
                                  <a:latin typeface="Cambria Math" panose="02040503050406030204" pitchFamily="18" charset="0"/>
                                  <a:ea typeface="Cambria Math" panose="02040503050406030204" pitchFamily="18" charset="0"/>
                                  <a:cs typeface="Open Sans" panose="020B0606030504020204" pitchFamily="34" charset="0"/>
                                </a:rPr>
                                <m:t>𝜙</m:t>
                              </m:r>
                              <m:r>
                                <a:rPr lang="tr-TR" sz="2000" b="0" i="1" smtClean="0">
                                  <a:latin typeface="Cambria Math" panose="02040503050406030204" pitchFamily="18" charset="0"/>
                                  <a:ea typeface="Cambria Math" panose="02040503050406030204" pitchFamily="18" charset="0"/>
                                  <a:cs typeface="Open Sans" panose="020B0606030504020204" pitchFamily="34" charset="0"/>
                                </a:rPr>
                                <m:t>−</m:t>
                              </m:r>
                              <m:sSub>
                                <m:sSubPr>
                                  <m:ctrlPr>
                                    <a:rPr lang="tr-TR" sz="2000" b="0" i="1" smtClean="0">
                                      <a:latin typeface="Cambria Math" panose="02040503050406030204" pitchFamily="18" charset="0"/>
                                      <a:ea typeface="Cambria Math" panose="02040503050406030204" pitchFamily="18" charset="0"/>
                                      <a:cs typeface="Open Sans" panose="020B0606030504020204" pitchFamily="34" charset="0"/>
                                    </a:rPr>
                                  </m:ctrlPr>
                                </m:sSubPr>
                                <m:e>
                                  <m:r>
                                    <a:rPr lang="tr-TR" sz="2000" b="0" i="1" smtClean="0">
                                      <a:latin typeface="Cambria Math" panose="02040503050406030204" pitchFamily="18" charset="0"/>
                                      <a:ea typeface="Cambria Math" panose="02040503050406030204" pitchFamily="18" charset="0"/>
                                      <a:cs typeface="Open Sans" panose="020B0606030504020204" pitchFamily="34" charset="0"/>
                                    </a:rPr>
                                    <m:t>𝜙</m:t>
                                  </m:r>
                                </m:e>
                                <m:sub>
                                  <m:r>
                                    <a:rPr lang="tr-TR" sz="2000" b="0" i="1" smtClean="0">
                                      <a:latin typeface="Cambria Math" panose="02040503050406030204" pitchFamily="18" charset="0"/>
                                      <a:ea typeface="Cambria Math" panose="02040503050406030204" pitchFamily="18" charset="0"/>
                                      <a:cs typeface="Open Sans" panose="020B0606030504020204" pitchFamily="34" charset="0"/>
                                    </a:rPr>
                                    <m:t>𝑑</m:t>
                                  </m:r>
                                </m:sub>
                              </m:sSub>
                            </m:e>
                            <m:e>
                              <m:r>
                                <a:rPr lang="tr-TR" sz="2000" b="0" i="1" smtClean="0">
                                  <a:latin typeface="Cambria Math" panose="02040503050406030204" pitchFamily="18" charset="0"/>
                                  <a:ea typeface="Cambria Math" panose="02040503050406030204" pitchFamily="18" charset="0"/>
                                  <a:cs typeface="Open Sans" panose="020B0606030504020204" pitchFamily="34" charset="0"/>
                                </a:rPr>
                                <m:t>𝑝</m:t>
                              </m:r>
                            </m:e>
                          </m:eqArr>
                        </m:e>
                      </m:d>
                      <m:r>
                        <a:rPr lang="tr-TR" sz="2000" b="0" i="1" smtClean="0">
                          <a:latin typeface="Cambria Math" panose="02040503050406030204" pitchFamily="18" charset="0"/>
                          <a:ea typeface="Open Sans" panose="020B0606030504020204" pitchFamily="34" charset="0"/>
                          <a:cs typeface="Open Sans" panose="020B0606030504020204" pitchFamily="34" charset="0"/>
                        </a:rPr>
                        <m:t> −</m:t>
                      </m:r>
                      <m:sSub>
                        <m:sSubPr>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sSubPr>
                        <m:e>
                          <m:r>
                            <a:rPr lang="tr-TR" sz="2000" b="0" i="1" smtClean="0">
                              <a:latin typeface="Cambria Math" panose="02040503050406030204" pitchFamily="18" charset="0"/>
                              <a:ea typeface="Open Sans" panose="020B0606030504020204" pitchFamily="34" charset="0"/>
                              <a:cs typeface="Open Sans" panose="020B0606030504020204" pitchFamily="34" charset="0"/>
                            </a:rPr>
                            <m:t>𝐾</m:t>
                          </m:r>
                        </m:e>
                        <m:sub>
                          <m:r>
                            <a:rPr lang="tr-TR" sz="2000" b="0" i="1" smtClean="0">
                              <a:latin typeface="Cambria Math" panose="02040503050406030204" pitchFamily="18" charset="0"/>
                              <a:ea typeface="Open Sans" panose="020B0606030504020204" pitchFamily="34" charset="0"/>
                              <a:cs typeface="Open Sans" panose="020B0606030504020204" pitchFamily="34" charset="0"/>
                            </a:rPr>
                            <m:t>𝑖</m:t>
                          </m:r>
                        </m:sub>
                      </m:sSub>
                      <m:nary>
                        <m:naryPr>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tr-TR" sz="2000" b="0" i="1" smtClean="0">
                              <a:latin typeface="Cambria Math" panose="02040503050406030204" pitchFamily="18" charset="0"/>
                              <a:ea typeface="Open Sans" panose="020B0606030504020204" pitchFamily="34" charset="0"/>
                              <a:cs typeface="Open Sans" panose="020B0606030504020204" pitchFamily="34" charset="0"/>
                            </a:rPr>
                            <m:t>0</m:t>
                          </m:r>
                        </m:sub>
                        <m:sup>
                          <m:r>
                            <a:rPr lang="tr-TR" sz="2000" b="0" i="1" smtClean="0">
                              <a:latin typeface="Cambria Math" panose="02040503050406030204" pitchFamily="18" charset="0"/>
                              <a:ea typeface="Open Sans" panose="020B0606030504020204" pitchFamily="34" charset="0"/>
                              <a:cs typeface="Open Sans" panose="020B0606030504020204" pitchFamily="34" charset="0"/>
                            </a:rPr>
                            <m:t>𝑡</m:t>
                          </m:r>
                        </m:sup>
                        <m:e>
                          <m:r>
                            <a:rPr lang="tr-TR" sz="2000" i="1">
                              <a:latin typeface="Cambria Math" panose="02040503050406030204" pitchFamily="18" charset="0"/>
                              <a:ea typeface="Cambria Math" panose="02040503050406030204" pitchFamily="18" charset="0"/>
                              <a:cs typeface="Open Sans" panose="020B0606030504020204" pitchFamily="34" charset="0"/>
                            </a:rPr>
                            <m:t>𝜙</m:t>
                          </m:r>
                          <m:r>
                            <a:rPr lang="tr-TR" sz="2000" i="1">
                              <a:latin typeface="Cambria Math" panose="02040503050406030204" pitchFamily="18" charset="0"/>
                              <a:ea typeface="Cambria Math" panose="02040503050406030204" pitchFamily="18" charset="0"/>
                              <a:cs typeface="Open Sans" panose="020B0606030504020204" pitchFamily="34" charset="0"/>
                            </a:rPr>
                            <m:t>−</m:t>
                          </m:r>
                          <m:sSub>
                            <m:sSubPr>
                              <m:ctrlPr>
                                <a:rPr lang="tr-TR" sz="2000" i="1">
                                  <a:latin typeface="Cambria Math" panose="02040503050406030204" pitchFamily="18" charset="0"/>
                                  <a:ea typeface="Cambria Math" panose="02040503050406030204" pitchFamily="18" charset="0"/>
                                  <a:cs typeface="Open Sans" panose="020B0606030504020204" pitchFamily="34" charset="0"/>
                                </a:rPr>
                              </m:ctrlPr>
                            </m:sSubPr>
                            <m:e>
                              <m:r>
                                <a:rPr lang="tr-TR" sz="2000" i="1">
                                  <a:latin typeface="Cambria Math" panose="02040503050406030204" pitchFamily="18" charset="0"/>
                                  <a:ea typeface="Cambria Math" panose="02040503050406030204" pitchFamily="18" charset="0"/>
                                  <a:cs typeface="Open Sans" panose="020B0606030504020204" pitchFamily="34" charset="0"/>
                                </a:rPr>
                                <m:t>𝜙</m:t>
                              </m:r>
                            </m:e>
                            <m:sub>
                              <m:r>
                                <a:rPr lang="tr-TR" sz="2000" i="1">
                                  <a:latin typeface="Cambria Math" panose="02040503050406030204" pitchFamily="18" charset="0"/>
                                  <a:ea typeface="Cambria Math" panose="02040503050406030204" pitchFamily="18" charset="0"/>
                                  <a:cs typeface="Open Sans" panose="020B0606030504020204" pitchFamily="34" charset="0"/>
                                </a:rPr>
                                <m:t>𝑑</m:t>
                              </m:r>
                              <m:r>
                                <a:rPr lang="tr-TR" sz="2000" b="0" i="1" smtClean="0">
                                  <a:latin typeface="Cambria Math" panose="02040503050406030204" pitchFamily="18" charset="0"/>
                                  <a:ea typeface="Cambria Math" panose="02040503050406030204" pitchFamily="18" charset="0"/>
                                  <a:cs typeface="Open Sans" panose="020B0606030504020204" pitchFamily="34" charset="0"/>
                                </a:rPr>
                                <m:t> </m:t>
                              </m:r>
                            </m:sub>
                          </m:sSub>
                          <m:r>
                            <a:rPr lang="tr-TR" sz="2000" b="0" i="1" smtClean="0">
                              <a:latin typeface="Cambria Math" panose="02040503050406030204" pitchFamily="18" charset="0"/>
                              <a:ea typeface="Cambria Math" panose="02040503050406030204" pitchFamily="18" charset="0"/>
                              <a:cs typeface="Open Sans" panose="020B0606030504020204" pitchFamily="34" charset="0"/>
                            </a:rPr>
                            <m:t>𝑑𝑡</m:t>
                          </m:r>
                        </m:e>
                      </m:nary>
                      <m:r>
                        <a:rPr lang="tr-TR" sz="2000" b="0" i="1" smtClean="0">
                          <a:latin typeface="Cambria Math" panose="02040503050406030204" pitchFamily="18" charset="0"/>
                          <a:ea typeface="Open Sans" panose="020B0606030504020204" pitchFamily="34" charset="0"/>
                          <a:cs typeface="Open Sans" panose="020B0606030504020204" pitchFamily="34" charset="0"/>
                        </a:rPr>
                        <m:t>+</m:t>
                      </m:r>
                      <m:sSub>
                        <m:sSubPr>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sSubPr>
                        <m:e>
                          <m:r>
                            <a:rPr lang="tr-TR" sz="2000" b="0" i="1" smtClean="0">
                              <a:latin typeface="Cambria Math" panose="02040503050406030204" pitchFamily="18" charset="0"/>
                              <a:ea typeface="Open Sans" panose="020B0606030504020204" pitchFamily="34" charset="0"/>
                              <a:cs typeface="Open Sans" panose="020B0606030504020204" pitchFamily="34" charset="0"/>
                            </a:rPr>
                            <m:t>𝐶</m:t>
                          </m:r>
                        </m:e>
                        <m:sub>
                          <m:r>
                            <a:rPr lang="tr-TR" sz="2000" b="0" i="1" smtClean="0">
                              <a:latin typeface="Cambria Math" panose="02040503050406030204" pitchFamily="18" charset="0"/>
                              <a:ea typeface="Open Sans" panose="020B0606030504020204" pitchFamily="34" charset="0"/>
                              <a:cs typeface="Open Sans" panose="020B0606030504020204" pitchFamily="34" charset="0"/>
                            </a:rPr>
                            <m:t>1</m:t>
                          </m:r>
                        </m:sub>
                      </m:sSub>
                      <m:r>
                        <a:rPr lang="tr-TR" sz="2000" b="0" i="1" smtClean="0">
                          <a:latin typeface="Cambria Math" panose="02040503050406030204" pitchFamily="18" charset="0"/>
                          <a:ea typeface="Open Sans" panose="020B0606030504020204" pitchFamily="34" charset="0"/>
                          <a:cs typeface="Open Sans" panose="020B0606030504020204" pitchFamily="34" charset="0"/>
                        </a:rPr>
                        <m:t>+</m:t>
                      </m:r>
                      <m:sSub>
                        <m:sSubPr>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sSubPr>
                        <m:e>
                          <m:r>
                            <a:rPr lang="tr-TR" sz="2000" b="0" i="1" smtClean="0">
                              <a:latin typeface="Cambria Math" panose="02040503050406030204" pitchFamily="18" charset="0"/>
                              <a:ea typeface="Open Sans" panose="020B0606030504020204" pitchFamily="34" charset="0"/>
                              <a:cs typeface="Open Sans" panose="020B0606030504020204" pitchFamily="34" charset="0"/>
                            </a:rPr>
                            <m:t>𝐹</m:t>
                          </m:r>
                        </m:e>
                        <m:sub>
                          <m:r>
                            <a:rPr lang="tr-TR" sz="2000" b="0" i="1" smtClean="0">
                              <a:latin typeface="Cambria Math" panose="02040503050406030204" pitchFamily="18" charset="0"/>
                              <a:ea typeface="Open Sans" panose="020B0606030504020204" pitchFamily="34" charset="0"/>
                              <a:cs typeface="Open Sans" panose="020B0606030504020204" pitchFamily="34" charset="0"/>
                            </a:rPr>
                            <m:t>𝑢</m:t>
                          </m:r>
                        </m:sub>
                      </m:sSub>
                      <m:sSub>
                        <m:sSubPr>
                          <m:ctrlPr>
                            <a:rPr lang="tr-TR" sz="2000" b="0" i="1" smtClean="0">
                              <a:latin typeface="Cambria Math" panose="02040503050406030204" pitchFamily="18" charset="0"/>
                              <a:ea typeface="Open Sans" panose="020B0606030504020204" pitchFamily="34" charset="0"/>
                              <a:cs typeface="Open Sans" panose="020B0606030504020204" pitchFamily="34" charset="0"/>
                            </a:rPr>
                          </m:ctrlPr>
                        </m:sSubPr>
                        <m:e>
                          <m:r>
                            <a:rPr lang="tr-TR" sz="2000" b="0" i="1" smtClean="0">
                              <a:latin typeface="Cambria Math" panose="02040503050406030204" pitchFamily="18" charset="0"/>
                              <a:ea typeface="Open Sans" panose="020B0606030504020204" pitchFamily="34" charset="0"/>
                              <a:cs typeface="Open Sans" panose="020B0606030504020204" pitchFamily="34" charset="0"/>
                            </a:rPr>
                            <m:t>h</m:t>
                          </m:r>
                        </m:e>
                        <m:sub>
                          <m:r>
                            <a:rPr lang="tr-TR" sz="2000" b="0" i="1" smtClean="0">
                              <a:latin typeface="Cambria Math" panose="02040503050406030204" pitchFamily="18" charset="0"/>
                              <a:ea typeface="Open Sans" panose="020B0606030504020204" pitchFamily="34" charset="0"/>
                              <a:cs typeface="Open Sans" panose="020B0606030504020204" pitchFamily="34" charset="0"/>
                            </a:rPr>
                            <m:t>2</m:t>
                          </m:r>
                        </m:sub>
                      </m:sSub>
                    </m:oMath>
                  </m:oMathPara>
                </a14:m>
                <a:endParaRPr lang="en-US" sz="2000">
                  <a:latin typeface="Open Sans" panose="020B0606030504020204" pitchFamily="34" charset="0"/>
                  <a:ea typeface="Open Sans" panose="020B0606030504020204" pitchFamily="34" charset="0"/>
                  <a:cs typeface="Open Sans" panose="020B0606030504020204" pitchFamily="34" charset="0"/>
                </a:endParaRPr>
              </a:p>
              <a:p>
                <a:r>
                  <a:rPr lang="en-US" sz="2000">
                    <a:latin typeface="Open Sans" panose="020B0606030504020204" pitchFamily="34" charset="0"/>
                    <a:ea typeface="Open Sans" panose="020B0606030504020204" pitchFamily="34" charset="0"/>
                    <a:cs typeface="Open Sans" panose="020B0606030504020204" pitchFamily="34" charset="0"/>
                  </a:rPr>
                  <a:t>Where where 𝜌</a:t>
                </a:r>
                <a:r>
                  <a:rPr lang="en-US" sz="2000" baseline="-25000">
                    <a:latin typeface="Open Sans" panose="020B0606030504020204" pitchFamily="34" charset="0"/>
                    <a:ea typeface="Open Sans" panose="020B0606030504020204" pitchFamily="34" charset="0"/>
                    <a:cs typeface="Open Sans" panose="020B0606030504020204" pitchFamily="34" charset="0"/>
                  </a:rPr>
                  <a:t>w</a:t>
                </a:r>
                <a:r>
                  <a:rPr lang="en-US" sz="2000">
                    <a:latin typeface="Open Sans" panose="020B0606030504020204" pitchFamily="34" charset="0"/>
                    <a:ea typeface="Open Sans" panose="020B0606030504020204" pitchFamily="34" charset="0"/>
                    <a:cs typeface="Open Sans" panose="020B0606030504020204" pitchFamily="34" charset="0"/>
                  </a:rPr>
                  <a:t> is sea water density, g is gravity,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Open Sans" panose="020B0606030504020204" pitchFamily="34" charset="0"/>
                      </a:rPr>
                      <m:t>∇</m:t>
                    </m:r>
                    <m:r>
                      <a:rPr lang="tr-TR" sz="2000" b="0" i="1" smtClean="0">
                        <a:latin typeface="Cambria Math" panose="02040503050406030204" pitchFamily="18" charset="0"/>
                        <a:ea typeface="Cambria Math" panose="02040503050406030204" pitchFamily="18" charset="0"/>
                        <a:cs typeface="Open Sans" panose="020B0606030504020204" pitchFamily="34" charset="0"/>
                      </a:rPr>
                      <m:t> </m:t>
                    </m:r>
                  </m:oMath>
                </a14:m>
                <a:r>
                  <a:rPr lang="en-US" sz="2000">
                    <a:latin typeface="Open Sans" panose="020B0606030504020204" pitchFamily="34" charset="0"/>
                    <a:ea typeface="Open Sans" panose="020B0606030504020204" pitchFamily="34" charset="0"/>
                    <a:cs typeface="Open Sans" panose="020B0606030504020204" pitchFamily="34" charset="0"/>
                  </a:rPr>
                  <a:t>is the total displacement of the ship, </a:t>
                </a:r>
                <a:r>
                  <a:rPr lang="en-US" sz="2000" err="1">
                    <a:latin typeface="Open Sans" panose="020B0606030504020204" pitchFamily="34" charset="0"/>
                    <a:ea typeface="Open Sans" panose="020B0606030504020204" pitchFamily="34" charset="0"/>
                    <a:cs typeface="Open Sans" panose="020B0606030504020204" pitchFamily="34" charset="0"/>
                  </a:rPr>
                  <a:t>GM</a:t>
                </a:r>
                <a:r>
                  <a:rPr lang="en-US" sz="2000" baseline="-25000" err="1">
                    <a:latin typeface="Open Sans" panose="020B0606030504020204" pitchFamily="34" charset="0"/>
                    <a:ea typeface="Open Sans" panose="020B0606030504020204" pitchFamily="34" charset="0"/>
                    <a:cs typeface="Open Sans" panose="020B0606030504020204" pitchFamily="34" charset="0"/>
                  </a:rPr>
                  <a:t>t</a:t>
                </a:r>
                <a:r>
                  <a:rPr lang="en-US" sz="2000">
                    <a:latin typeface="Open Sans" panose="020B0606030504020204" pitchFamily="34" charset="0"/>
                    <a:ea typeface="Open Sans" panose="020B0606030504020204" pitchFamily="34" charset="0"/>
                    <a:cs typeface="Open Sans" panose="020B0606030504020204" pitchFamily="34" charset="0"/>
                  </a:rPr>
                  <a:t> is the transverse metacentric heigh, </a:t>
                </a:r>
                <a14:m>
                  <m:oMath xmlns:m="http://schemas.openxmlformats.org/officeDocument/2006/math">
                    <m:sSub>
                      <m:sSubPr>
                        <m:ctrlPr>
                          <a:rPr lang="tr-TR" sz="2000" b="0" i="1" smtClean="0">
                            <a:latin typeface="Cambria Math" panose="02040503050406030204" pitchFamily="18" charset="0"/>
                            <a:ea typeface="Cambria Math" panose="02040503050406030204" pitchFamily="18" charset="0"/>
                            <a:cs typeface="Open Sans" panose="020B0606030504020204" pitchFamily="34" charset="0"/>
                          </a:rPr>
                        </m:ctrlPr>
                      </m:sSubPr>
                      <m:e>
                        <m:r>
                          <a:rPr lang="en-US" sz="2000" i="1" smtClean="0">
                            <a:latin typeface="Cambria Math" panose="02040503050406030204" pitchFamily="18" charset="0"/>
                            <a:ea typeface="Cambria Math" panose="02040503050406030204" pitchFamily="18" charset="0"/>
                            <a:cs typeface="Open Sans" panose="020B0606030504020204" pitchFamily="34" charset="0"/>
                          </a:rPr>
                          <m:t>𝜙</m:t>
                        </m:r>
                      </m:e>
                      <m:sub>
                        <m:r>
                          <a:rPr lang="tr-TR" sz="2000" b="0" i="1" smtClean="0">
                            <a:latin typeface="Cambria Math" panose="02040503050406030204" pitchFamily="18" charset="0"/>
                            <a:ea typeface="Cambria Math" panose="02040503050406030204" pitchFamily="18" charset="0"/>
                            <a:cs typeface="Open Sans" panose="020B0606030504020204" pitchFamily="34" charset="0"/>
                          </a:rPr>
                          <m:t>𝑤</m:t>
                        </m:r>
                      </m:sub>
                    </m:sSub>
                  </m:oMath>
                </a14:m>
                <a:r>
                  <a:rPr lang="en-US" sz="2000">
                    <a:latin typeface="Open Sans" panose="020B0606030504020204" pitchFamily="34" charset="0"/>
                    <a:ea typeface="Open Sans" panose="020B0606030504020204" pitchFamily="34" charset="0"/>
                    <a:cs typeface="Open Sans" panose="020B0606030504020204" pitchFamily="34" charset="0"/>
                  </a:rPr>
                  <a:t> is the equilibrium point.</a:t>
                </a:r>
              </a:p>
              <a:p>
                <a:endParaRPr lang="en-US" sz="2000">
                  <a:latin typeface="Open Sans" panose="020B0606030504020204" pitchFamily="34" charset="0"/>
                  <a:ea typeface="Open Sans" panose="020B0606030504020204" pitchFamily="34" charset="0"/>
                  <a:cs typeface="Open Sans" panose="020B0606030504020204" pitchFamily="34" charset="0"/>
                </a:endParaRPr>
              </a:p>
            </p:txBody>
          </p:sp>
        </mc:Choice>
        <mc:Fallback>
          <p:sp>
            <p:nvSpPr>
              <p:cNvPr id="44" name="TextBox 43">
                <a:extLst>
                  <a:ext uri="{FF2B5EF4-FFF2-40B4-BE49-F238E27FC236}">
                    <a16:creationId xmlns:a16="http://schemas.microsoft.com/office/drawing/2014/main" id="{CD24BD6C-5E72-D9F5-2F48-A6D8F355CD30}"/>
                  </a:ext>
                </a:extLst>
              </p:cNvPr>
              <p:cNvSpPr txBox="1">
                <a:spLocks noRot="1" noChangeAspect="1" noMove="1" noResize="1" noEditPoints="1" noAdjustHandles="1" noChangeArrowheads="1" noChangeShapeType="1" noTextEdit="1"/>
              </p:cNvSpPr>
              <p:nvPr/>
            </p:nvSpPr>
            <p:spPr>
              <a:xfrm>
                <a:off x="16976625" y="15912922"/>
                <a:ext cx="7072311" cy="4358501"/>
              </a:xfrm>
              <a:prstGeom prst="rect">
                <a:avLst/>
              </a:prstGeom>
              <a:blipFill>
                <a:blip r:embed="rId23"/>
                <a:stretch>
                  <a:fillRect l="-948" t="-699" r="-1207"/>
                </a:stretch>
              </a:blipFill>
            </p:spPr>
            <p:txBody>
              <a:bodyPr/>
              <a:lstStyle/>
              <a:p>
                <a:r>
                  <a:rPr lang="en-US">
                    <a:noFill/>
                  </a:rPr>
                  <a:t> </a:t>
                </a:r>
              </a:p>
            </p:txBody>
          </p:sp>
        </mc:Fallback>
      </mc:AlternateContent>
      <p:pic>
        <p:nvPicPr>
          <p:cNvPr id="21" name="Picture 20" descr="A graph of a line&#10;&#10;Description automatically generated">
            <a:extLst>
              <a:ext uri="{FF2B5EF4-FFF2-40B4-BE49-F238E27FC236}">
                <a16:creationId xmlns:a16="http://schemas.microsoft.com/office/drawing/2014/main" id="{14A11BB3-B61E-F30B-77B5-6A2E0660A709}"/>
              </a:ext>
            </a:extLst>
          </p:cNvPr>
          <p:cNvPicPr>
            <a:picLocks noChangeAspect="1"/>
          </p:cNvPicPr>
          <p:nvPr/>
        </p:nvPicPr>
        <p:blipFill>
          <a:blip r:embed="rId24"/>
          <a:stretch>
            <a:fillRect/>
          </a:stretch>
        </p:blipFill>
        <p:spPr>
          <a:xfrm>
            <a:off x="12161102" y="17532060"/>
            <a:ext cx="3931769" cy="2635014"/>
          </a:xfrm>
          <a:prstGeom prst="rect">
            <a:avLst/>
          </a:prstGeom>
        </p:spPr>
      </p:pic>
      <p:pic>
        <p:nvPicPr>
          <p:cNvPr id="40" name="Picture 39" descr="A graph of a graph with arrows&#10;&#10;Description automatically generated">
            <a:extLst>
              <a:ext uri="{FF2B5EF4-FFF2-40B4-BE49-F238E27FC236}">
                <a16:creationId xmlns:a16="http://schemas.microsoft.com/office/drawing/2014/main" id="{572B496A-4E82-B822-BA8A-0CE80BED21CF}"/>
              </a:ext>
            </a:extLst>
          </p:cNvPr>
          <p:cNvPicPr>
            <a:picLocks noChangeAspect="1"/>
          </p:cNvPicPr>
          <p:nvPr/>
        </p:nvPicPr>
        <p:blipFill>
          <a:blip r:embed="rId25"/>
          <a:stretch>
            <a:fillRect/>
          </a:stretch>
        </p:blipFill>
        <p:spPr>
          <a:xfrm>
            <a:off x="8874424" y="17606534"/>
            <a:ext cx="3034999" cy="2894642"/>
          </a:xfrm>
          <a:prstGeom prst="rect">
            <a:avLst/>
          </a:prstGeom>
        </p:spPr>
      </p:pic>
      <p:sp>
        <p:nvSpPr>
          <p:cNvPr id="41" name="TextBox 40">
            <a:extLst>
              <a:ext uri="{FF2B5EF4-FFF2-40B4-BE49-F238E27FC236}">
                <a16:creationId xmlns:a16="http://schemas.microsoft.com/office/drawing/2014/main" id="{CBA3CF59-99A8-32DC-D5ED-1BB4C159E54E}"/>
              </a:ext>
            </a:extLst>
          </p:cNvPr>
          <p:cNvSpPr txBox="1"/>
          <p:nvPr/>
        </p:nvSpPr>
        <p:spPr>
          <a:xfrm>
            <a:off x="8859244" y="13720197"/>
            <a:ext cx="70775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Open Sans"/>
              </a:rPr>
              <a:t>Direct Collocation</a:t>
            </a:r>
            <a:endParaRPr lang="en-US" dirty="0"/>
          </a:p>
        </p:txBody>
      </p:sp>
      <p:sp>
        <p:nvSpPr>
          <p:cNvPr id="45" name="TextBox 44">
            <a:extLst>
              <a:ext uri="{FF2B5EF4-FFF2-40B4-BE49-F238E27FC236}">
                <a16:creationId xmlns:a16="http://schemas.microsoft.com/office/drawing/2014/main" id="{D20C2F2F-1AAB-AACC-2E2C-3317B3280E97}"/>
              </a:ext>
            </a:extLst>
          </p:cNvPr>
          <p:cNvSpPr txBox="1"/>
          <p:nvPr/>
        </p:nvSpPr>
        <p:spPr>
          <a:xfrm>
            <a:off x="8794407" y="17142957"/>
            <a:ext cx="70775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Open Sans"/>
              </a:rPr>
              <a:t>Time-optimized Direct Collocation</a:t>
            </a:r>
            <a:endParaRPr lang="en-US" dirty="0"/>
          </a:p>
        </p:txBody>
      </p:sp>
    </p:spTree>
    <p:extLst>
      <p:ext uri="{BB962C8B-B14F-4D97-AF65-F5344CB8AC3E}">
        <p14:creationId xmlns:p14="http://schemas.microsoft.com/office/powerpoint/2010/main" val="361856144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8EBAA8C405017489149BA12F413641A" ma:contentTypeVersion="0" ma:contentTypeDescription="Create a new document." ma:contentTypeScope="" ma:versionID="0bd2f82d2e117a794bd898b95d936517">
  <xsd:schema xmlns:xsd="http://www.w3.org/2001/XMLSchema" xmlns:xs="http://www.w3.org/2001/XMLSchema" xmlns:p="http://schemas.microsoft.com/office/2006/metadata/properties" targetNamespace="http://schemas.microsoft.com/office/2006/metadata/properties" ma:root="true" ma:fieldsID="3b099360992d4e213bb42ff6b48d38d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D69081-AA30-4C15-83E3-E410DF77003E}">
  <ds:schemaRefs>
    <ds:schemaRef ds:uri="http://schemas.microsoft.com/sharepoint/v3/contenttype/forms"/>
  </ds:schemaRefs>
</ds:datastoreItem>
</file>

<file path=customXml/itemProps2.xml><?xml version="1.0" encoding="utf-8"?>
<ds:datastoreItem xmlns:ds="http://schemas.openxmlformats.org/officeDocument/2006/customXml" ds:itemID="{0A69747B-41DA-4E54-81A0-49989875F1CE}">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F29E831-3D80-4BBF-8807-55901AAE9E05}">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revision>187</cp:revision>
  <cp:lastPrinted>2024-04-23T22:29:38Z</cp:lastPrinted>
  <dcterms:modified xsi:type="dcterms:W3CDTF">2024-04-24T02:31:12Z</dcterms:modified>
  <cp:category>templates for scientific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0x010100E8EBAA8C405017489149BA12F413641A</vt:lpwstr>
  </property>
</Properties>
</file>